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8" r:id="rId4"/>
  </p:sldMasterIdLst>
  <p:notesMasterIdLst>
    <p:notesMasterId r:id="rId24"/>
  </p:notesMasterIdLst>
  <p:handoutMasterIdLst>
    <p:handoutMasterId r:id="rId25"/>
  </p:handoutMasterIdLst>
  <p:sldIdLst>
    <p:sldId id="2076136285" r:id="rId5"/>
    <p:sldId id="2076136250" r:id="rId6"/>
    <p:sldId id="2076136259" r:id="rId7"/>
    <p:sldId id="2076136258" r:id="rId8"/>
    <p:sldId id="2076136295" r:id="rId9"/>
    <p:sldId id="2076136277" r:id="rId10"/>
    <p:sldId id="2076136275" r:id="rId11"/>
    <p:sldId id="2076136279" r:id="rId12"/>
    <p:sldId id="2076136286" r:id="rId13"/>
    <p:sldId id="2076136287" r:id="rId14"/>
    <p:sldId id="2076136288" r:id="rId15"/>
    <p:sldId id="2076136289" r:id="rId16"/>
    <p:sldId id="2076136290" r:id="rId17"/>
    <p:sldId id="2076136291" r:id="rId18"/>
    <p:sldId id="2076136292" r:id="rId19"/>
    <p:sldId id="2076136293" r:id="rId20"/>
    <p:sldId id="2076136294" r:id="rId21"/>
    <p:sldId id="2076136280" r:id="rId22"/>
    <p:sldId id="2076136284"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Read Me:" id="{B4BDE4D4-782D-452D-8EFF-55AF223BE283}">
          <p14:sldIdLst>
            <p14:sldId id="2076136285"/>
          </p14:sldIdLst>
        </p14:section>
        <p14:section name="Participant Section" id="{6BD0250D-DE1F-42DD-AEC3-D0C858A85853}">
          <p14:sldIdLst>
            <p14:sldId id="2076136250"/>
            <p14:sldId id="2076136259"/>
            <p14:sldId id="2076136258"/>
            <p14:sldId id="2076136295"/>
            <p14:sldId id="2076136277"/>
            <p14:sldId id="2076136275"/>
          </p14:sldIdLst>
        </p14:section>
        <p14:section name="For Coaches Only Section" id="{97C3FDC7-0A01-43A3-92FE-7ED21371C148}">
          <p14:sldIdLst>
            <p14:sldId id="2076136279"/>
            <p14:sldId id="2076136286"/>
            <p14:sldId id="2076136287"/>
            <p14:sldId id="2076136288"/>
            <p14:sldId id="2076136289"/>
            <p14:sldId id="2076136290"/>
            <p14:sldId id="2076136291"/>
            <p14:sldId id="2076136292"/>
            <p14:sldId id="2076136293"/>
            <p14:sldId id="2076136294"/>
            <p14:sldId id="2076136280"/>
            <p14:sldId id="2076136284"/>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userDrawn="1">
          <p15:clr>
            <a:srgbClr val="A4A3A4"/>
          </p15:clr>
        </p15:guide>
        <p15:guide id="4" pos="360" userDrawn="1">
          <p15:clr>
            <a:srgbClr val="FDE53C"/>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176BC"/>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982E6D-EC91-4767-A262-D8D5173EA498}" v="36" dt="2021-06-22T23:31:37.71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5283" autoAdjust="0"/>
  </p:normalViewPr>
  <p:slideViewPr>
    <p:cSldViewPr snapToGrid="0">
      <p:cViewPr varScale="1">
        <p:scale>
          <a:sx n="94" d="100"/>
          <a:sy n="94" d="100"/>
        </p:scale>
        <p:origin x="-63" y="45"/>
      </p:cViewPr>
      <p:guideLst>
        <p:guide orient="horz" pos="2160"/>
        <p:guide pos="3840"/>
        <p:guide/>
        <p:guide pos="36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4B820D6-E40D-4E1E-BBB5-861A901C8D7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3AEED86-9180-48DD-93C9-878FA546E66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DC6FE6B-C416-4AB4-9C30-FB2A7099CAC6}" type="datetimeFigureOut">
              <a:rPr lang="en-US" smtClean="0"/>
              <a:t>6/22/2021</a:t>
            </a:fld>
            <a:endParaRPr lang="en-US"/>
          </a:p>
        </p:txBody>
      </p:sp>
      <p:sp>
        <p:nvSpPr>
          <p:cNvPr id="4" name="Footer Placeholder 3">
            <a:extLst>
              <a:ext uri="{FF2B5EF4-FFF2-40B4-BE49-F238E27FC236}">
                <a16:creationId xmlns:a16="http://schemas.microsoft.com/office/drawing/2014/main" id="{2ABD540A-17CF-4356-BC55-B4B96138A2A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5B918D9-3B1E-4EDD-998C-941EA5F62ED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E90FD5C-EE35-4ACF-939F-A9A5AB7ACC85}" type="slidenum">
              <a:rPr lang="en-US" smtClean="0"/>
              <a:t>‹#›</a:t>
            </a:fld>
            <a:endParaRPr lang="en-US"/>
          </a:p>
        </p:txBody>
      </p:sp>
    </p:spTree>
    <p:extLst>
      <p:ext uri="{BB962C8B-B14F-4D97-AF65-F5344CB8AC3E}">
        <p14:creationId xmlns:p14="http://schemas.microsoft.com/office/powerpoint/2010/main" val="3988474149"/>
      </p:ext>
    </p:extLst>
  </p:cSld>
  <p:clrMap bg1="lt1" tx1="dk1" bg2="lt2" tx2="dk2" accent1="accent1" accent2="accent2" accent3="accent3" accent4="accent4" accent5="accent5" accent6="accent6" hlink="hlink" folHlink="folHlink"/>
</p:handoutMaster>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0.svg>
</file>

<file path=ppt/media/image31.png>
</file>

<file path=ppt/media/image32.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F76AD5-84B7-47FE-802A-FFAE792CDC84}" type="datetimeFigureOut">
              <a:rPr lang="en-US" smtClean="0"/>
              <a:t>6/22/2021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B0B7A7-645F-45EF-A82D-25C8E51FB344}" type="slidenum">
              <a:rPr lang="en-US" smtClean="0"/>
              <a:t>‹#›</a:t>
            </a:fld>
            <a:endParaRPr lang="en-US"/>
          </a:p>
        </p:txBody>
      </p:sp>
    </p:spTree>
    <p:extLst>
      <p:ext uri="{BB962C8B-B14F-4D97-AF65-F5344CB8AC3E}">
        <p14:creationId xmlns:p14="http://schemas.microsoft.com/office/powerpoint/2010/main" val="17813540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enumerates the key technologies that hackers will encounter in the challenges, and provides a visual representation of the high level conceptual architectures they will implement. Use it to provide a </a:t>
            </a:r>
            <a:r>
              <a:rPr lang="en-US" b="1" u="sng" dirty="0"/>
              <a:t>brief</a:t>
            </a:r>
            <a:r>
              <a:rPr lang="en-US" b="0" u="none" dirty="0"/>
              <a:t> overview of the main concepts in a QnA solution and an Azure Cognitive Search enrichment pipeline – do </a:t>
            </a:r>
            <a:r>
              <a:rPr lang="en-US" b="1" u="sng" dirty="0"/>
              <a:t>not</a:t>
            </a:r>
            <a:r>
              <a:rPr lang="en-US" b="0" u="none" dirty="0"/>
              <a:t> try to "teach" everything mentioned here – just provide a brief explanation pf each labelled element in the solutions so hackers can begin to form a mental model of the architectures they will meet in this OpenHack.</a:t>
            </a:r>
            <a:endParaRPr lang="en-US" dirty="0"/>
          </a:p>
        </p:txBody>
      </p:sp>
      <p:sp>
        <p:nvSpPr>
          <p:cNvPr id="4" name="Slide Number Placeholder 3"/>
          <p:cNvSpPr>
            <a:spLocks noGrp="1"/>
          </p:cNvSpPr>
          <p:nvPr>
            <p:ph type="sldNum" sz="quarter" idx="5"/>
          </p:nvPr>
        </p:nvSpPr>
        <p:spPr/>
        <p:txBody>
          <a:bodyPr/>
          <a:lstStyle/>
          <a:p>
            <a:fld id="{CCB0B7A7-645F-45EF-A82D-25C8E51FB344}" type="slidenum">
              <a:rPr lang="en-US" smtClean="0"/>
              <a:t>5</a:t>
            </a:fld>
            <a:endParaRPr lang="en-US"/>
          </a:p>
        </p:txBody>
      </p:sp>
    </p:spTree>
    <p:extLst>
      <p:ext uri="{BB962C8B-B14F-4D97-AF65-F5344CB8AC3E}">
        <p14:creationId xmlns:p14="http://schemas.microsoft.com/office/powerpoint/2010/main" val="41886886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800" b="1" i="0" dirty="0">
                <a:solidFill>
                  <a:srgbClr val="000000"/>
                </a:solidFill>
                <a:effectLst/>
                <a:latin typeface="Calibri Light" panose="020F0302020204030204" pitchFamily="34" charset="0"/>
              </a:rPr>
              <a:t>Challenge 7: Knowledge preservation</a:t>
            </a:r>
            <a:r>
              <a:rPr lang="en-US" sz="1800" b="0" i="0" dirty="0">
                <a:solidFill>
                  <a:srgbClr val="000000"/>
                </a:solidFill>
                <a:effectLst/>
                <a:latin typeface="Calibri Light" panose="020F0302020204030204" pitchFamily="34" charset="0"/>
              </a:rPr>
              <a:t>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panose="020F0502020204030204" pitchFamily="34" charset="0"/>
              </a:rPr>
              <a:t>In this challenge, you will modify the index skillset to generate </a:t>
            </a:r>
            <a:r>
              <a:rPr lang="en-US" sz="1800" b="0" i="0" dirty="0">
                <a:solidFill>
                  <a:srgbClr val="000000"/>
                </a:solidFill>
                <a:effectLst/>
                <a:latin typeface="Segoe UI" panose="020B0502040204020203" pitchFamily="34" charset="0"/>
              </a:rPr>
              <a:t>knowledge</a:t>
            </a:r>
            <a:r>
              <a:rPr lang="en-US" sz="1800" b="0" i="0" dirty="0">
                <a:solidFill>
                  <a:srgbClr val="000000"/>
                </a:solidFill>
                <a:effectLst/>
                <a:latin typeface="Calibri" panose="020F0502020204030204" pitchFamily="34" charset="0"/>
              </a:rPr>
              <a:t> store assets. Browse the blobs and tables in the knowledge store using the Storage Explorer interface.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Light" panose="020F0302020204030204" pitchFamily="34" charset="0"/>
              </a:rPr>
              <a:t>Learning objectives: </a:t>
            </a:r>
            <a:endParaRPr lang="en-US" b="0" i="0" dirty="0">
              <a:solidFill>
                <a:srgbClr val="000000"/>
              </a:solidFill>
              <a:effectLst/>
              <a:latin typeface="Segoe UI" panose="020B0502040204020203" pitchFamily="34" charset="0"/>
            </a:endParaRPr>
          </a:p>
          <a:p>
            <a:pPr algn="l" rtl="0" fontAlgn="base">
              <a:buFont typeface="Arial" panose="020B0604020202020204" pitchFamily="34" charset="0"/>
              <a:buChar char="•"/>
            </a:pPr>
            <a:r>
              <a:rPr lang="en-US" sz="1800" b="0" i="0" dirty="0">
                <a:solidFill>
                  <a:srgbClr val="000000"/>
                </a:solidFill>
                <a:effectLst/>
                <a:latin typeface="Calibri" panose="020F0502020204030204" pitchFamily="34" charset="0"/>
              </a:rPr>
              <a:t>Implement knowledge stores. </a:t>
            </a:r>
          </a:p>
          <a:p>
            <a:endParaRPr lang="en-US" dirty="0"/>
          </a:p>
        </p:txBody>
      </p:sp>
      <p:sp>
        <p:nvSpPr>
          <p:cNvPr id="4" name="Slide Number Placeholder 3"/>
          <p:cNvSpPr>
            <a:spLocks noGrp="1"/>
          </p:cNvSpPr>
          <p:nvPr>
            <p:ph type="sldNum" sz="quarter" idx="5"/>
          </p:nvPr>
        </p:nvSpPr>
        <p:spPr/>
        <p:txBody>
          <a:bodyPr/>
          <a:lstStyle/>
          <a:p>
            <a:fld id="{CCB0B7A7-645F-45EF-A82D-25C8E51FB344}" type="slidenum">
              <a:rPr lang="en-US" smtClean="0"/>
              <a:t>15</a:t>
            </a:fld>
            <a:endParaRPr lang="en-US"/>
          </a:p>
        </p:txBody>
      </p:sp>
    </p:spTree>
    <p:extLst>
      <p:ext uri="{BB962C8B-B14F-4D97-AF65-F5344CB8AC3E}">
        <p14:creationId xmlns:p14="http://schemas.microsoft.com/office/powerpoint/2010/main" val="37065958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800" b="1" i="0" dirty="0">
                <a:solidFill>
                  <a:srgbClr val="000000"/>
                </a:solidFill>
                <a:effectLst/>
                <a:latin typeface="Calibri Light" panose="020F0302020204030204" pitchFamily="34" charset="0"/>
              </a:rPr>
              <a:t>Challenge 8: Finding Your Form</a:t>
            </a:r>
            <a:r>
              <a:rPr lang="en-US" sz="1800" b="0" i="0" dirty="0">
                <a:solidFill>
                  <a:srgbClr val="000000"/>
                </a:solidFill>
                <a:effectLst/>
                <a:latin typeface="Calibri Light" panose="020F0302020204030204" pitchFamily="34" charset="0"/>
              </a:rPr>
              <a:t>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panose="020F0502020204030204" pitchFamily="34" charset="0"/>
              </a:rPr>
              <a:t>In this challenge, you will train a Form Recognizer model</a:t>
            </a:r>
            <a:r>
              <a:rPr lang="en-US" sz="1800" b="0" i="0" dirty="0">
                <a:solidFill>
                  <a:srgbClr val="000000"/>
                </a:solidFill>
                <a:effectLst/>
                <a:latin typeface="游明朝" panose="02020400000000000000" pitchFamily="18" charset="-128"/>
              </a:rPr>
              <a:t> </a:t>
            </a:r>
            <a:r>
              <a:rPr lang="en-US" sz="1800" b="0" i="0" dirty="0">
                <a:solidFill>
                  <a:srgbClr val="000000"/>
                </a:solidFill>
                <a:effectLst/>
                <a:latin typeface="Calibri" panose="020F0502020204030204" pitchFamily="34" charset="0"/>
              </a:rPr>
              <a:t>and integrate into a new Azure Search index.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Light" panose="020F0302020204030204" pitchFamily="34" charset="0"/>
              </a:rPr>
              <a:t>Learning objectives: </a:t>
            </a:r>
            <a:endParaRPr lang="en-US" b="0" i="0" dirty="0">
              <a:solidFill>
                <a:srgbClr val="000000"/>
              </a:solidFill>
              <a:effectLst/>
              <a:latin typeface="Segoe UI" panose="020B0502040204020203" pitchFamily="34" charset="0"/>
            </a:endParaRPr>
          </a:p>
          <a:p>
            <a:pPr algn="l" rtl="0" fontAlgn="base">
              <a:buFont typeface="Arial" panose="020B0604020202020204" pitchFamily="34" charset="0"/>
              <a:buChar char="•"/>
            </a:pPr>
            <a:r>
              <a:rPr lang="en-US" sz="1800" b="0" i="0" dirty="0">
                <a:solidFill>
                  <a:srgbClr val="000000"/>
                </a:solidFill>
                <a:effectLst/>
                <a:latin typeface="Calibri" panose="020F0502020204030204" pitchFamily="34" charset="0"/>
              </a:rPr>
              <a:t>Create a custom skill that calls the Forms Understanding Service </a:t>
            </a:r>
          </a:p>
          <a:p>
            <a:endParaRPr lang="en-US" dirty="0"/>
          </a:p>
        </p:txBody>
      </p:sp>
      <p:sp>
        <p:nvSpPr>
          <p:cNvPr id="4" name="Slide Number Placeholder 3"/>
          <p:cNvSpPr>
            <a:spLocks noGrp="1"/>
          </p:cNvSpPr>
          <p:nvPr>
            <p:ph type="sldNum" sz="quarter" idx="5"/>
          </p:nvPr>
        </p:nvSpPr>
        <p:spPr/>
        <p:txBody>
          <a:bodyPr/>
          <a:lstStyle/>
          <a:p>
            <a:fld id="{CCB0B7A7-645F-45EF-A82D-25C8E51FB344}" type="slidenum">
              <a:rPr lang="en-US" smtClean="0"/>
              <a:t>16</a:t>
            </a:fld>
            <a:endParaRPr lang="en-US"/>
          </a:p>
        </p:txBody>
      </p:sp>
    </p:spTree>
    <p:extLst>
      <p:ext uri="{BB962C8B-B14F-4D97-AF65-F5344CB8AC3E}">
        <p14:creationId xmlns:p14="http://schemas.microsoft.com/office/powerpoint/2010/main" val="37065958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800" b="1" i="0" dirty="0">
                <a:solidFill>
                  <a:srgbClr val="000000"/>
                </a:solidFill>
                <a:effectLst/>
                <a:latin typeface="Calibri Light" panose="020F0302020204030204" pitchFamily="34" charset="0"/>
              </a:rPr>
              <a:t>Challenge 9: Use Your Intelligence</a:t>
            </a:r>
            <a:r>
              <a:rPr lang="en-US" sz="1800" b="0" i="0" dirty="0">
                <a:solidFill>
                  <a:srgbClr val="000000"/>
                </a:solidFill>
                <a:effectLst/>
                <a:latin typeface="Calibri Light" panose="020F0302020204030204" pitchFamily="34" charset="0"/>
              </a:rPr>
              <a:t>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panose="020F0502020204030204" pitchFamily="34" charset="0"/>
              </a:rPr>
              <a:t>In this challenge, you will publish a machine learning model as a web service to predict claim probability.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Light" panose="020F0302020204030204" pitchFamily="34" charset="0"/>
              </a:rPr>
              <a:t>Learning objectives: </a:t>
            </a:r>
            <a:endParaRPr lang="en-US" b="0" i="0" dirty="0">
              <a:solidFill>
                <a:srgbClr val="000000"/>
              </a:solidFill>
              <a:effectLst/>
              <a:latin typeface="Segoe UI" panose="020B0502040204020203" pitchFamily="34" charset="0"/>
            </a:endParaRPr>
          </a:p>
          <a:p>
            <a:pPr algn="l" rtl="0" fontAlgn="base">
              <a:buFont typeface="Arial" panose="020B0604020202020204" pitchFamily="34" charset="0"/>
              <a:buChar char="•"/>
            </a:pPr>
            <a:r>
              <a:rPr lang="en-US" sz="1800" b="0" i="0" dirty="0">
                <a:solidFill>
                  <a:srgbClr val="000000"/>
                </a:solidFill>
                <a:effectLst/>
                <a:latin typeface="Calibri" panose="020F0502020204030204" pitchFamily="34" charset="0"/>
              </a:rPr>
              <a:t>Build a custom skill that consumes a custom machine learning model </a:t>
            </a:r>
          </a:p>
          <a:p>
            <a:endParaRPr lang="en-US" dirty="0"/>
          </a:p>
        </p:txBody>
      </p:sp>
      <p:sp>
        <p:nvSpPr>
          <p:cNvPr id="4" name="Slide Number Placeholder 3"/>
          <p:cNvSpPr>
            <a:spLocks noGrp="1"/>
          </p:cNvSpPr>
          <p:nvPr>
            <p:ph type="sldNum" sz="quarter" idx="5"/>
          </p:nvPr>
        </p:nvSpPr>
        <p:spPr/>
        <p:txBody>
          <a:bodyPr/>
          <a:lstStyle/>
          <a:p>
            <a:fld id="{CCB0B7A7-645F-45EF-A82D-25C8E51FB344}" type="slidenum">
              <a:rPr lang="en-US" smtClean="0"/>
              <a:t>17</a:t>
            </a:fld>
            <a:endParaRPr lang="en-US"/>
          </a:p>
        </p:txBody>
      </p:sp>
    </p:spTree>
    <p:extLst>
      <p:ext uri="{BB962C8B-B14F-4D97-AF65-F5344CB8AC3E}">
        <p14:creationId xmlns:p14="http://schemas.microsoft.com/office/powerpoint/2010/main" val="37065958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To get started, visit the OpenHack portal:</a:t>
            </a: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C4A558-2D39-4963-801C-D8D0AB93CA23}" type="slidenum">
              <a:rPr kumimoji="0" lang="en-NZ"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NZ"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09377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guide is only meant to be a reference. Please do not rely on this guide in place of completing the challenges before coaching. </a:t>
            </a:r>
          </a:p>
        </p:txBody>
      </p:sp>
      <p:sp>
        <p:nvSpPr>
          <p:cNvPr id="4" name="Slide Number Placeholder 3"/>
          <p:cNvSpPr>
            <a:spLocks noGrp="1"/>
          </p:cNvSpPr>
          <p:nvPr>
            <p:ph type="sldNum" sz="quarter" idx="5"/>
          </p:nvPr>
        </p:nvSpPr>
        <p:spPr/>
        <p:txBody>
          <a:bodyPr/>
          <a:lstStyle/>
          <a:p>
            <a:fld id="{B14F9875-39BF-4C18-A21D-3E04A24EDC12}" type="slidenum">
              <a:rPr lang="en-US" smtClean="0"/>
              <a:t>8</a:t>
            </a:fld>
            <a:endParaRPr lang="en-US"/>
          </a:p>
        </p:txBody>
      </p:sp>
    </p:spTree>
    <p:extLst>
      <p:ext uri="{BB962C8B-B14F-4D97-AF65-F5344CB8AC3E}">
        <p14:creationId xmlns:p14="http://schemas.microsoft.com/office/powerpoint/2010/main" val="16917272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800" b="1" i="0" dirty="0">
                <a:solidFill>
                  <a:srgbClr val="000000"/>
                </a:solidFill>
                <a:effectLst/>
                <a:latin typeface="Calibri Light" panose="020F0302020204030204" pitchFamily="34" charset="0"/>
              </a:rPr>
              <a:t>Challenge 1: A Question of Knowledge</a:t>
            </a:r>
            <a:r>
              <a:rPr lang="en-US" sz="1800" b="0" i="0" dirty="0">
                <a:solidFill>
                  <a:srgbClr val="000000"/>
                </a:solidFill>
                <a:effectLst/>
                <a:latin typeface="Calibri Light" panose="020F0302020204030204" pitchFamily="34" charset="0"/>
              </a:rPr>
              <a:t>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panose="020F0502020204030204" pitchFamily="34" charset="0"/>
              </a:rPr>
              <a:t>In this challenge, you will u</a:t>
            </a:r>
            <a:r>
              <a:rPr lang="en-US" sz="1800" b="0" i="0" dirty="0">
                <a:solidFill>
                  <a:srgbClr val="000000"/>
                </a:solidFill>
                <a:effectLst/>
                <a:latin typeface="Segoe UI" panose="020B0502040204020203" pitchFamily="34" charset="0"/>
              </a:rPr>
              <a:t>se the Microsoft </a:t>
            </a:r>
            <a:r>
              <a:rPr lang="en-US" sz="1800" b="0" i="0" dirty="0" err="1">
                <a:solidFill>
                  <a:srgbClr val="000000"/>
                </a:solidFill>
                <a:effectLst/>
                <a:latin typeface="Segoe UI" panose="020B0502040204020203" pitchFamily="34" charset="0"/>
              </a:rPr>
              <a:t>QnA</a:t>
            </a:r>
            <a:r>
              <a:rPr lang="en-US" sz="1800" b="0" i="0" dirty="0">
                <a:solidFill>
                  <a:srgbClr val="000000"/>
                </a:solidFill>
                <a:effectLst/>
                <a:latin typeface="Segoe UI" panose="020B0502040204020203" pitchFamily="34" charset="0"/>
              </a:rPr>
              <a:t> Maker cognitive service to build and publish a knowledge base.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Light" panose="020F0302020204030204" pitchFamily="34" charset="0"/>
              </a:rPr>
              <a:t>Learning objectives: </a:t>
            </a:r>
            <a:endParaRPr lang="en-US" b="0" i="0" dirty="0">
              <a:solidFill>
                <a:srgbClr val="000000"/>
              </a:solidFill>
              <a:effectLst/>
              <a:latin typeface="Segoe UI" panose="020B0502040204020203" pitchFamily="34" charset="0"/>
            </a:endParaRPr>
          </a:p>
          <a:p>
            <a:pPr algn="l" rtl="0" fontAlgn="base">
              <a:buFont typeface="Arial" panose="020B0604020202020204" pitchFamily="34" charset="0"/>
              <a:buChar char="•"/>
            </a:pPr>
            <a:r>
              <a:rPr lang="en-US" sz="1800" b="0" i="0" dirty="0">
                <a:solidFill>
                  <a:srgbClr val="000000"/>
                </a:solidFill>
                <a:effectLst/>
                <a:latin typeface="Calibri" panose="020F0502020204030204" pitchFamily="34" charset="0"/>
              </a:rPr>
              <a:t>Create a </a:t>
            </a:r>
            <a:r>
              <a:rPr lang="en-US" sz="1800" b="0" i="0" dirty="0" err="1">
                <a:solidFill>
                  <a:srgbClr val="000000"/>
                </a:solidFill>
                <a:effectLst/>
                <a:latin typeface="Calibri" panose="020F0502020204030204" pitchFamily="34" charset="0"/>
              </a:rPr>
              <a:t>QnA</a:t>
            </a:r>
            <a:r>
              <a:rPr lang="en-US" sz="1800" b="0" i="0" dirty="0">
                <a:solidFill>
                  <a:srgbClr val="000000"/>
                </a:solidFill>
                <a:effectLst/>
                <a:latin typeface="Calibri" panose="020F0502020204030204" pitchFamily="34" charset="0"/>
              </a:rPr>
              <a:t> Maker knowledge base that includes suitable question and answer pairs </a:t>
            </a:r>
          </a:p>
          <a:p>
            <a:pPr algn="l" rtl="0" fontAlgn="base">
              <a:buFont typeface="Arial" panose="020B0604020202020204" pitchFamily="34" charset="0"/>
              <a:buChar char="•"/>
            </a:pPr>
            <a:r>
              <a:rPr lang="en-US" sz="1800" b="0" i="0" dirty="0">
                <a:solidFill>
                  <a:srgbClr val="000000"/>
                </a:solidFill>
                <a:effectLst/>
                <a:latin typeface="Calibri" panose="020F0502020204030204" pitchFamily="34" charset="0"/>
              </a:rPr>
              <a:t>Write code that uses the REST API to query the knowledge base </a:t>
            </a:r>
          </a:p>
          <a:p>
            <a:endParaRPr lang="en-US" dirty="0"/>
          </a:p>
        </p:txBody>
      </p:sp>
      <p:sp>
        <p:nvSpPr>
          <p:cNvPr id="4" name="Slide Number Placeholder 3"/>
          <p:cNvSpPr>
            <a:spLocks noGrp="1"/>
          </p:cNvSpPr>
          <p:nvPr>
            <p:ph type="sldNum" sz="quarter" idx="5"/>
          </p:nvPr>
        </p:nvSpPr>
        <p:spPr/>
        <p:txBody>
          <a:bodyPr/>
          <a:lstStyle/>
          <a:p>
            <a:fld id="{CCB0B7A7-645F-45EF-A82D-25C8E51FB344}" type="slidenum">
              <a:rPr lang="en-US" smtClean="0"/>
              <a:t>9</a:t>
            </a:fld>
            <a:endParaRPr lang="en-US"/>
          </a:p>
        </p:txBody>
      </p:sp>
    </p:spTree>
    <p:extLst>
      <p:ext uri="{BB962C8B-B14F-4D97-AF65-F5344CB8AC3E}">
        <p14:creationId xmlns:p14="http://schemas.microsoft.com/office/powerpoint/2010/main" val="3706595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800" b="1" i="0" dirty="0">
                <a:solidFill>
                  <a:srgbClr val="000000"/>
                </a:solidFill>
                <a:effectLst/>
                <a:latin typeface="Calibri Light" panose="020F0302020204030204" pitchFamily="34" charset="0"/>
              </a:rPr>
              <a:t>Challenge 2: The Search Begins</a:t>
            </a:r>
            <a:r>
              <a:rPr lang="en-US" sz="1800" b="0" i="0" dirty="0">
                <a:solidFill>
                  <a:srgbClr val="000000"/>
                </a:solidFill>
                <a:effectLst/>
                <a:latin typeface="Calibri Light" panose="020F0302020204030204" pitchFamily="34" charset="0"/>
              </a:rPr>
              <a:t>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panose="020F0502020204030204" pitchFamily="34" charset="0"/>
              </a:rPr>
              <a:t>In this challenge, you will create a data source, index, and indexer</a:t>
            </a:r>
            <a:r>
              <a:rPr lang="en-US" sz="1800" b="0" i="0" dirty="0">
                <a:solidFill>
                  <a:srgbClr val="000000"/>
                </a:solidFill>
                <a:effectLst/>
                <a:latin typeface="游明朝" panose="02020400000000000000" pitchFamily="18" charset="-128"/>
              </a:rPr>
              <a:t> </a:t>
            </a:r>
            <a:r>
              <a:rPr lang="en-US" sz="1800" b="0" i="0" dirty="0">
                <a:solidFill>
                  <a:srgbClr val="000000"/>
                </a:solidFill>
                <a:effectLst/>
                <a:latin typeface="Calibri" panose="020F0502020204030204" pitchFamily="34" charset="0"/>
              </a:rPr>
              <a:t>and demonstrate code that successfully retrieves the information</a:t>
            </a:r>
            <a:r>
              <a:rPr lang="en-US" sz="1800" b="0" i="0" dirty="0">
                <a:solidFill>
                  <a:srgbClr val="000000"/>
                </a:solidFill>
                <a:effectLst/>
                <a:latin typeface="游明朝" panose="02020400000000000000" pitchFamily="18" charset="-128"/>
              </a:rPr>
              <a:t>.</a:t>
            </a:r>
            <a:r>
              <a:rPr lang="en-US" sz="1800" b="0" i="0" dirty="0">
                <a:solidFill>
                  <a:srgbClr val="000000"/>
                </a:solidFill>
                <a:effectLst/>
                <a:latin typeface="游明朝" panose="02020400000000000000" pitchFamily="18" charset="-128"/>
                <a:ea typeface="游明朝" panose="02020400000000000000" pitchFamily="18" charset="-128"/>
              </a:rPr>
              <a:t>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Light" panose="020F0302020204030204" pitchFamily="34" charset="0"/>
              </a:rPr>
              <a:t>Learning objectives: </a:t>
            </a:r>
            <a:endParaRPr lang="en-US" b="0" i="0" dirty="0">
              <a:solidFill>
                <a:srgbClr val="000000"/>
              </a:solidFill>
              <a:effectLst/>
              <a:latin typeface="Segoe UI" panose="020B0502040204020203" pitchFamily="34" charset="0"/>
            </a:endParaRPr>
          </a:p>
          <a:p>
            <a:pPr algn="l" rtl="0" fontAlgn="base">
              <a:buFont typeface="Arial" panose="020B0604020202020204" pitchFamily="34" charset="0"/>
              <a:buChar char="•"/>
            </a:pPr>
            <a:r>
              <a:rPr lang="en-US" sz="1800" b="0" i="0" dirty="0">
                <a:solidFill>
                  <a:srgbClr val="000000"/>
                </a:solidFill>
                <a:effectLst/>
                <a:latin typeface="Calibri" panose="020F0502020204030204" pitchFamily="34" charset="0"/>
              </a:rPr>
              <a:t>Create an Azure Search Index </a:t>
            </a:r>
          </a:p>
          <a:p>
            <a:pPr algn="l" rtl="0" fontAlgn="base">
              <a:buFont typeface="Arial" panose="020B0604020202020204" pitchFamily="34" charset="0"/>
              <a:buChar char="•"/>
            </a:pPr>
            <a:r>
              <a:rPr lang="en-US" sz="1800" b="0" i="0" dirty="0">
                <a:solidFill>
                  <a:srgbClr val="000000"/>
                </a:solidFill>
                <a:effectLst/>
                <a:latin typeface="Calibri" panose="020F0502020204030204" pitchFamily="34" charset="0"/>
              </a:rPr>
              <a:t>Use the SDK or REST API to submit a range of search queries using both simple and full syntax </a:t>
            </a:r>
          </a:p>
          <a:p>
            <a:endParaRPr lang="en-US" dirty="0"/>
          </a:p>
        </p:txBody>
      </p:sp>
      <p:sp>
        <p:nvSpPr>
          <p:cNvPr id="4" name="Slide Number Placeholder 3"/>
          <p:cNvSpPr>
            <a:spLocks noGrp="1"/>
          </p:cNvSpPr>
          <p:nvPr>
            <p:ph type="sldNum" sz="quarter" idx="5"/>
          </p:nvPr>
        </p:nvSpPr>
        <p:spPr/>
        <p:txBody>
          <a:bodyPr/>
          <a:lstStyle/>
          <a:p>
            <a:fld id="{CCB0B7A7-645F-45EF-A82D-25C8E51FB344}" type="slidenum">
              <a:rPr lang="en-US" smtClean="0"/>
              <a:t>10</a:t>
            </a:fld>
            <a:endParaRPr lang="en-US"/>
          </a:p>
        </p:txBody>
      </p:sp>
    </p:spTree>
    <p:extLst>
      <p:ext uri="{BB962C8B-B14F-4D97-AF65-F5344CB8AC3E}">
        <p14:creationId xmlns:p14="http://schemas.microsoft.com/office/powerpoint/2010/main" val="37065958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800" b="1" i="0" dirty="0">
                <a:solidFill>
                  <a:srgbClr val="000000"/>
                </a:solidFill>
                <a:effectLst/>
                <a:latin typeface="Calibri Light" panose="020F0302020204030204" pitchFamily="34" charset="0"/>
              </a:rPr>
              <a:t>Challenge 3: Expanding the Search</a:t>
            </a:r>
            <a:r>
              <a:rPr lang="en-US" sz="1800" b="0" i="0" dirty="0">
                <a:solidFill>
                  <a:srgbClr val="000000"/>
                </a:solidFill>
                <a:effectLst/>
                <a:latin typeface="Calibri Light" panose="020F0302020204030204" pitchFamily="34" charset="0"/>
              </a:rPr>
              <a:t>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panose="020F0502020204030204" pitchFamily="34" charset="0"/>
              </a:rPr>
              <a:t>In this challenge, you will Update the index and demonstrate code that successfully retrieves information.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Light" panose="020F0302020204030204" pitchFamily="34" charset="0"/>
              </a:rPr>
              <a:t>Learning objectives: </a:t>
            </a:r>
            <a:endParaRPr lang="en-US" b="0" i="0" dirty="0">
              <a:solidFill>
                <a:srgbClr val="000000"/>
              </a:solidFill>
              <a:effectLst/>
              <a:latin typeface="Segoe UI" panose="020B0502040204020203" pitchFamily="34" charset="0"/>
            </a:endParaRPr>
          </a:p>
          <a:p>
            <a:pPr algn="l" rtl="0" fontAlgn="base">
              <a:buFont typeface="Arial" panose="020B0604020202020204" pitchFamily="34" charset="0"/>
              <a:buChar char="•"/>
            </a:pPr>
            <a:r>
              <a:rPr lang="en-US" sz="1800" b="0" i="0" dirty="0">
                <a:solidFill>
                  <a:srgbClr val="000000"/>
                </a:solidFill>
                <a:effectLst/>
                <a:latin typeface="Calibri" panose="020F0502020204030204" pitchFamily="34" charset="0"/>
              </a:rPr>
              <a:t>Add built-in cognitive skills to an Azure Search index to return: </a:t>
            </a:r>
          </a:p>
          <a:p>
            <a:pPr algn="l" rtl="0" fontAlgn="base">
              <a:buFont typeface="Arial" panose="020B0604020202020204" pitchFamily="34" charset="0"/>
              <a:buChar char="•"/>
            </a:pPr>
            <a:r>
              <a:rPr lang="en-US" sz="1800" b="0" i="0" dirty="0">
                <a:solidFill>
                  <a:srgbClr val="000000"/>
                </a:solidFill>
                <a:effectLst/>
                <a:latin typeface="Calibri" panose="020F0502020204030204" pitchFamily="34" charset="0"/>
              </a:rPr>
              <a:t>Key Phrases </a:t>
            </a:r>
          </a:p>
          <a:p>
            <a:pPr algn="l" rtl="0" fontAlgn="base">
              <a:buFont typeface="Arial" panose="020B0604020202020204" pitchFamily="34" charset="0"/>
              <a:buChar char="•"/>
            </a:pPr>
            <a:r>
              <a:rPr lang="en-US" sz="1800" b="0" i="0" dirty="0">
                <a:solidFill>
                  <a:srgbClr val="000000"/>
                </a:solidFill>
                <a:effectLst/>
                <a:latin typeface="Calibri" panose="020F0502020204030204" pitchFamily="34" charset="0"/>
              </a:rPr>
              <a:t>Entities (including links) </a:t>
            </a:r>
          </a:p>
          <a:p>
            <a:pPr algn="l" rtl="0" fontAlgn="base">
              <a:buFont typeface="Arial" panose="020B0604020202020204" pitchFamily="34" charset="0"/>
              <a:buChar char="•"/>
            </a:pPr>
            <a:r>
              <a:rPr lang="en-US" sz="1800" b="0" i="0" dirty="0">
                <a:solidFill>
                  <a:srgbClr val="000000"/>
                </a:solidFill>
                <a:effectLst/>
                <a:latin typeface="Calibri" panose="020F0502020204030204" pitchFamily="34" charset="0"/>
              </a:rPr>
              <a:t>Sentiment (especially reviews) </a:t>
            </a:r>
          </a:p>
          <a:p>
            <a:endParaRPr lang="en-US" dirty="0"/>
          </a:p>
        </p:txBody>
      </p:sp>
      <p:sp>
        <p:nvSpPr>
          <p:cNvPr id="4" name="Slide Number Placeholder 3"/>
          <p:cNvSpPr>
            <a:spLocks noGrp="1"/>
          </p:cNvSpPr>
          <p:nvPr>
            <p:ph type="sldNum" sz="quarter" idx="5"/>
          </p:nvPr>
        </p:nvSpPr>
        <p:spPr/>
        <p:txBody>
          <a:bodyPr/>
          <a:lstStyle/>
          <a:p>
            <a:fld id="{CCB0B7A7-645F-45EF-A82D-25C8E51FB344}" type="slidenum">
              <a:rPr lang="en-US" smtClean="0"/>
              <a:t>11</a:t>
            </a:fld>
            <a:endParaRPr lang="en-US"/>
          </a:p>
        </p:txBody>
      </p:sp>
    </p:spTree>
    <p:extLst>
      <p:ext uri="{BB962C8B-B14F-4D97-AF65-F5344CB8AC3E}">
        <p14:creationId xmlns:p14="http://schemas.microsoft.com/office/powerpoint/2010/main" val="37065958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800" b="1" i="0" dirty="0">
                <a:solidFill>
                  <a:srgbClr val="000000"/>
                </a:solidFill>
                <a:effectLst/>
                <a:latin typeface="Calibri Light" panose="020F0302020204030204" pitchFamily="34" charset="0"/>
              </a:rPr>
              <a:t>Challenge 4: Getting the Full Picture</a:t>
            </a:r>
            <a:r>
              <a:rPr lang="en-US" sz="1800" b="0" i="0" dirty="0">
                <a:solidFill>
                  <a:srgbClr val="000000"/>
                </a:solidFill>
                <a:effectLst/>
                <a:latin typeface="Calibri Light" panose="020F0302020204030204" pitchFamily="34" charset="0"/>
              </a:rPr>
              <a:t>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panose="020F0502020204030204" pitchFamily="34" charset="0"/>
              </a:rPr>
              <a:t>In this challenge, you will use the OCR skill to expand the index to extract AI-generated descriptions of images embedded in documents.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Light" panose="020F0302020204030204" pitchFamily="34" charset="0"/>
              </a:rPr>
              <a:t>Learning objectives: </a:t>
            </a:r>
            <a:endParaRPr lang="en-US" b="0" i="0" dirty="0">
              <a:solidFill>
                <a:srgbClr val="000000"/>
              </a:solidFill>
              <a:effectLst/>
              <a:latin typeface="Segoe UI" panose="020B0502040204020203" pitchFamily="34" charset="0"/>
            </a:endParaRPr>
          </a:p>
          <a:p>
            <a:pPr algn="l" rtl="0" fontAlgn="base">
              <a:buFont typeface="Arial" panose="020B0604020202020204" pitchFamily="34" charset="0"/>
              <a:buChar char="•"/>
            </a:pPr>
            <a:r>
              <a:rPr lang="en-US" sz="1800" b="0" i="0" dirty="0">
                <a:solidFill>
                  <a:srgbClr val="000000"/>
                </a:solidFill>
                <a:effectLst/>
                <a:latin typeface="Calibri" panose="020F0502020204030204" pitchFamily="34" charset="0"/>
              </a:rPr>
              <a:t>Add built-in cognitive skills to an Azure Search index to return: </a:t>
            </a:r>
          </a:p>
          <a:p>
            <a:pPr algn="l" rtl="0" fontAlgn="base">
              <a:buFont typeface="Arial" panose="020B0604020202020204" pitchFamily="34" charset="0"/>
              <a:buChar char="•"/>
            </a:pPr>
            <a:r>
              <a:rPr lang="en-US" sz="1800" b="0" i="0" dirty="0">
                <a:solidFill>
                  <a:srgbClr val="000000"/>
                </a:solidFill>
                <a:effectLst/>
                <a:latin typeface="Calibri" panose="020F0502020204030204" pitchFamily="34" charset="0"/>
              </a:rPr>
              <a:t>Image Descriptions and Tags </a:t>
            </a:r>
          </a:p>
          <a:p>
            <a:pPr algn="l" rtl="0" fontAlgn="base">
              <a:buFont typeface="Arial" panose="020B0604020202020204" pitchFamily="34" charset="0"/>
              <a:buChar char="•"/>
            </a:pPr>
            <a:r>
              <a:rPr lang="en-US" sz="1800" b="0" i="0" dirty="0">
                <a:solidFill>
                  <a:srgbClr val="000000"/>
                </a:solidFill>
                <a:effectLst/>
                <a:latin typeface="Calibri" panose="020F0502020204030204" pitchFamily="34" charset="0"/>
              </a:rPr>
              <a:t>OCR extracted Text </a:t>
            </a:r>
          </a:p>
          <a:p>
            <a:endParaRPr lang="en-US" dirty="0"/>
          </a:p>
        </p:txBody>
      </p:sp>
      <p:sp>
        <p:nvSpPr>
          <p:cNvPr id="4" name="Slide Number Placeholder 3"/>
          <p:cNvSpPr>
            <a:spLocks noGrp="1"/>
          </p:cNvSpPr>
          <p:nvPr>
            <p:ph type="sldNum" sz="quarter" idx="5"/>
          </p:nvPr>
        </p:nvSpPr>
        <p:spPr/>
        <p:txBody>
          <a:bodyPr/>
          <a:lstStyle/>
          <a:p>
            <a:fld id="{CCB0B7A7-645F-45EF-A82D-25C8E51FB344}" type="slidenum">
              <a:rPr lang="en-US" smtClean="0"/>
              <a:t>12</a:t>
            </a:fld>
            <a:endParaRPr lang="en-US"/>
          </a:p>
        </p:txBody>
      </p:sp>
    </p:spTree>
    <p:extLst>
      <p:ext uri="{BB962C8B-B14F-4D97-AF65-F5344CB8AC3E}">
        <p14:creationId xmlns:p14="http://schemas.microsoft.com/office/powerpoint/2010/main" val="37065958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800" b="1" i="0" dirty="0">
                <a:solidFill>
                  <a:srgbClr val="000000"/>
                </a:solidFill>
                <a:effectLst/>
                <a:latin typeface="Calibri Light" panose="020F0302020204030204" pitchFamily="34" charset="0"/>
              </a:rPr>
              <a:t>Challenge 5: What is the Frequency?</a:t>
            </a:r>
            <a:r>
              <a:rPr lang="en-US" sz="1800" b="0" i="0" dirty="0">
                <a:solidFill>
                  <a:srgbClr val="000000"/>
                </a:solidFill>
                <a:effectLst/>
                <a:latin typeface="Calibri Light" panose="020F0302020204030204" pitchFamily="34" charset="0"/>
              </a:rPr>
              <a:t>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panose="020F0502020204030204" pitchFamily="34" charset="0"/>
              </a:rPr>
              <a:t>In this challenge, you will create a web API custom skill for your Azure Search index.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Light" panose="020F0302020204030204" pitchFamily="34" charset="0"/>
              </a:rPr>
              <a:t>Learning objectives: </a:t>
            </a:r>
            <a:endParaRPr lang="en-US" b="0" i="0" dirty="0">
              <a:solidFill>
                <a:srgbClr val="000000"/>
              </a:solidFill>
              <a:effectLst/>
              <a:latin typeface="Segoe UI" panose="020B0502040204020203" pitchFamily="34" charset="0"/>
            </a:endParaRPr>
          </a:p>
          <a:p>
            <a:pPr algn="l" rtl="0" fontAlgn="base">
              <a:buFont typeface="Arial" panose="020B0604020202020204" pitchFamily="34" charset="0"/>
              <a:buChar char="•"/>
            </a:pPr>
            <a:r>
              <a:rPr lang="en-US" sz="1800" b="0" i="0" dirty="0">
                <a:solidFill>
                  <a:srgbClr val="000000"/>
                </a:solidFill>
                <a:effectLst/>
                <a:latin typeface="Calibri" panose="020F0502020204030204" pitchFamily="34" charset="0"/>
              </a:rPr>
              <a:t>Create a custom skill to find the top ten most frequent words </a:t>
            </a:r>
          </a:p>
          <a:p>
            <a:pPr algn="l" rtl="0" fontAlgn="base">
              <a:buFont typeface="Arial" panose="020B0604020202020204" pitchFamily="34" charset="0"/>
              <a:buChar char="•"/>
            </a:pPr>
            <a:r>
              <a:rPr lang="en-US" sz="1800" b="0" i="0" dirty="0">
                <a:solidFill>
                  <a:srgbClr val="000000"/>
                </a:solidFill>
                <a:effectLst/>
                <a:latin typeface="Calibri" panose="020F0502020204030204" pitchFamily="34" charset="0"/>
              </a:rPr>
              <a:t>Incorporate your custom skill into your web content index </a:t>
            </a:r>
          </a:p>
          <a:p>
            <a:endParaRPr lang="en-US" dirty="0"/>
          </a:p>
        </p:txBody>
      </p:sp>
      <p:sp>
        <p:nvSpPr>
          <p:cNvPr id="4" name="Slide Number Placeholder 3"/>
          <p:cNvSpPr>
            <a:spLocks noGrp="1"/>
          </p:cNvSpPr>
          <p:nvPr>
            <p:ph type="sldNum" sz="quarter" idx="5"/>
          </p:nvPr>
        </p:nvSpPr>
        <p:spPr/>
        <p:txBody>
          <a:bodyPr/>
          <a:lstStyle/>
          <a:p>
            <a:fld id="{CCB0B7A7-645F-45EF-A82D-25C8E51FB344}" type="slidenum">
              <a:rPr lang="en-US" smtClean="0"/>
              <a:t>13</a:t>
            </a:fld>
            <a:endParaRPr lang="en-US"/>
          </a:p>
        </p:txBody>
      </p:sp>
    </p:spTree>
    <p:extLst>
      <p:ext uri="{BB962C8B-B14F-4D97-AF65-F5344CB8AC3E}">
        <p14:creationId xmlns:p14="http://schemas.microsoft.com/office/powerpoint/2010/main" val="37065958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800" b="1" i="0" dirty="0">
                <a:solidFill>
                  <a:srgbClr val="000000"/>
                </a:solidFill>
                <a:effectLst/>
                <a:latin typeface="Calibri Light" panose="020F0302020204030204" pitchFamily="34" charset="0"/>
              </a:rPr>
              <a:t>Challenge 6: The Search for Relevance</a:t>
            </a:r>
            <a:r>
              <a:rPr lang="en-US" sz="1800" b="0" i="0" dirty="0">
                <a:solidFill>
                  <a:srgbClr val="000000"/>
                </a:solidFill>
                <a:effectLst/>
                <a:latin typeface="Calibri Light" panose="020F0302020204030204" pitchFamily="34" charset="0"/>
              </a:rPr>
              <a:t>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panose="020F0502020204030204" pitchFamily="34" charset="0"/>
              </a:rPr>
              <a:t>In this challenge, you will create return search results based on synonyms and display suggestions and autocomplete options.</a:t>
            </a:r>
            <a:r>
              <a:rPr lang="en-US" sz="1800" b="0" i="0" dirty="0">
                <a:solidFill>
                  <a:srgbClr val="000000"/>
                </a:solidFill>
                <a:effectLst/>
                <a:latin typeface="Segoe UI" panose="020B0502040204020203" pitchFamily="34" charset="0"/>
              </a:rPr>
              <a:t>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Light" panose="020F0302020204030204" pitchFamily="34" charset="0"/>
              </a:rPr>
              <a:t>Learning objectives: </a:t>
            </a:r>
            <a:endParaRPr lang="en-US" b="0" i="0" dirty="0">
              <a:solidFill>
                <a:srgbClr val="000000"/>
              </a:solidFill>
              <a:effectLst/>
              <a:latin typeface="Segoe UI" panose="020B0502040204020203" pitchFamily="34" charset="0"/>
            </a:endParaRPr>
          </a:p>
          <a:p>
            <a:pPr algn="l" rtl="0" fontAlgn="base">
              <a:buFont typeface="Arial" panose="020B0604020202020204" pitchFamily="34" charset="0"/>
              <a:buChar char="•"/>
            </a:pPr>
            <a:r>
              <a:rPr lang="en-US" sz="1800" b="0" i="0" dirty="0">
                <a:solidFill>
                  <a:srgbClr val="000000"/>
                </a:solidFill>
                <a:effectLst/>
                <a:latin typeface="Calibri" panose="020F0502020204030204" pitchFamily="34" charset="0"/>
              </a:rPr>
              <a:t>Add Synonyms to Azure Search index to ensure relevant results </a:t>
            </a:r>
          </a:p>
          <a:p>
            <a:pPr algn="l" rtl="0" fontAlgn="base">
              <a:buFont typeface="Arial" panose="020B0604020202020204" pitchFamily="34" charset="0"/>
              <a:buChar char="•"/>
            </a:pPr>
            <a:r>
              <a:rPr lang="en-US" sz="1800" b="0" i="0" dirty="0">
                <a:solidFill>
                  <a:srgbClr val="000000"/>
                </a:solidFill>
                <a:effectLst/>
                <a:latin typeface="Calibri" panose="020F0502020204030204" pitchFamily="34" charset="0"/>
              </a:rPr>
              <a:t>Implement query suggestions / autocomplete </a:t>
            </a:r>
          </a:p>
          <a:p>
            <a:pPr algn="l" rtl="0" fontAlgn="base">
              <a:buFont typeface="Arial" panose="020B0604020202020204" pitchFamily="34" charset="0"/>
              <a:buChar char="•"/>
            </a:pPr>
            <a:r>
              <a:rPr lang="en-US" sz="1800" b="0" i="0" dirty="0">
                <a:solidFill>
                  <a:srgbClr val="000000"/>
                </a:solidFill>
                <a:effectLst/>
                <a:latin typeface="Calibri" panose="020F0502020204030204" pitchFamily="34" charset="0"/>
              </a:rPr>
              <a:t>Add scoring profiles that boost documents in results </a:t>
            </a:r>
          </a:p>
          <a:p>
            <a:endParaRPr lang="en-US" dirty="0"/>
          </a:p>
        </p:txBody>
      </p:sp>
      <p:sp>
        <p:nvSpPr>
          <p:cNvPr id="4" name="Slide Number Placeholder 3"/>
          <p:cNvSpPr>
            <a:spLocks noGrp="1"/>
          </p:cNvSpPr>
          <p:nvPr>
            <p:ph type="sldNum" sz="quarter" idx="5"/>
          </p:nvPr>
        </p:nvSpPr>
        <p:spPr/>
        <p:txBody>
          <a:bodyPr/>
          <a:lstStyle/>
          <a:p>
            <a:fld id="{CCB0B7A7-645F-45EF-A82D-25C8E51FB344}" type="slidenum">
              <a:rPr lang="en-US" smtClean="0"/>
              <a:t>14</a:t>
            </a:fld>
            <a:endParaRPr lang="en-US"/>
          </a:p>
        </p:txBody>
      </p:sp>
    </p:spTree>
    <p:extLst>
      <p:ext uri="{BB962C8B-B14F-4D97-AF65-F5344CB8AC3E}">
        <p14:creationId xmlns:p14="http://schemas.microsoft.com/office/powerpoint/2010/main" val="370659581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6" name="Picture 5" descr="A man standing in front of a computer&#10;&#10;">
            <a:extLst>
              <a:ext uri="{FF2B5EF4-FFF2-40B4-BE49-F238E27FC236}">
                <a16:creationId xmlns:a16="http://schemas.microsoft.com/office/drawing/2014/main" id="{0788EE0C-C662-460E-83B1-962DB02610A6}"/>
              </a:ext>
            </a:extLst>
          </p:cNvPr>
          <p:cNvPicPr>
            <a:picLocks noChangeAspect="1"/>
          </p:cNvPicPr>
          <p:nvPr userDrawn="1"/>
        </p:nvPicPr>
        <p:blipFill rotWithShape="1">
          <a:blip r:embed="rId2"/>
          <a:srcRect l="16675" r="16675"/>
          <a:stretch/>
        </p:blipFill>
        <p:spPr bwMode="ltGray">
          <a:xfrm>
            <a:off x="5334000" y="0"/>
            <a:ext cx="6858000" cy="6858000"/>
          </a:xfrm>
          <a:prstGeom prst="rect">
            <a:avLst/>
          </a:prstGeom>
        </p:spPr>
      </p:pic>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5561059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Slide 2">
    <p:bg>
      <p:bgPr>
        <a:solidFill>
          <a:schemeClr val="tx1"/>
        </a:solidFill>
        <a:effectLst/>
      </p:bgPr>
    </p:bg>
    <p:spTree>
      <p:nvGrpSpPr>
        <p:cNvPr id="1" name=""/>
        <p:cNvGrpSpPr/>
        <p:nvPr/>
      </p:nvGrpSpPr>
      <p:grpSpPr>
        <a:xfrm>
          <a:off x="0" y="0"/>
          <a:ext cx="0" cy="0"/>
          <a:chOff x="0" y="0"/>
          <a:chExt cx="0" cy="0"/>
        </a:xfrm>
      </p:grpSpPr>
      <p:pic>
        <p:nvPicPr>
          <p:cNvPr id="2" name="MS logo white - EMF" descr="Microsoft logo white text version">
            <a:extLst>
              <a:ext uri="{FF2B5EF4-FFF2-40B4-BE49-F238E27FC236}">
                <a16:creationId xmlns:a16="http://schemas.microsoft.com/office/drawing/2014/main" id="{BD9C24BD-08E8-4268-9F4E-7B261D33EB66}"/>
              </a:ext>
            </a:extLst>
          </p:cNvPr>
          <p:cNvPicPr>
            <a:picLocks noChangeAspect="1"/>
          </p:cNvPicPr>
          <p:nvPr userDrawn="1"/>
        </p:nvPicPr>
        <p:blipFill>
          <a:blip r:embed="rId2"/>
          <a:stretch>
            <a:fillRect/>
          </a:stretch>
        </p:blipFill>
        <p:spPr bwMode="black">
          <a:xfrm>
            <a:off x="584395" y="585788"/>
            <a:ext cx="1366245" cy="292608"/>
          </a:xfrm>
          <a:prstGeom prst="rect">
            <a:avLst/>
          </a:prstGeom>
        </p:spPr>
      </p:pic>
      <p:sp>
        <p:nvSpPr>
          <p:cNvPr id="11" name="Title 1">
            <a:extLst>
              <a:ext uri="{FF2B5EF4-FFF2-40B4-BE49-F238E27FC236}">
                <a16:creationId xmlns:a16="http://schemas.microsoft.com/office/drawing/2014/main" id="{86DCCBF7-D5AA-4058-987A-95431244AFA3}"/>
              </a:ext>
            </a:extLst>
          </p:cNvPr>
          <p:cNvSpPr>
            <a:spLocks noGrp="1"/>
          </p:cNvSpPr>
          <p:nvPr>
            <p:ph type="title" hasCustomPrompt="1"/>
          </p:nvPr>
        </p:nvSpPr>
        <p:spPr>
          <a:xfrm>
            <a:off x="584200" y="3445934"/>
            <a:ext cx="9144000" cy="553998"/>
          </a:xfrm>
          <a:noFill/>
        </p:spPr>
        <p:txBody>
          <a:bodyPr lIns="0" tIns="0" rIns="0" bIns="0" anchor="b" anchorCtr="0">
            <a:spAutoFit/>
          </a:bodyPr>
          <a:lstStyle>
            <a:lvl1pPr>
              <a:defRPr lang="en-US" sz="3600" b="0" kern="1200" cap="none" spc="-50" baseline="0" dirty="0">
                <a:ln w="3175">
                  <a:noFill/>
                </a:ln>
                <a:solidFill>
                  <a:schemeClr val="bg1"/>
                </a:solidFill>
                <a:effectLst/>
                <a:latin typeface="+mj-lt"/>
                <a:ea typeface="+mn-ea"/>
                <a:cs typeface="Segoe UI" panose="020B0502040204020203" pitchFamily="34" charset="0"/>
              </a:defRPr>
            </a:lvl1pPr>
          </a:lstStyle>
          <a:p>
            <a:r>
              <a:rPr lang="en-US"/>
              <a:t>Event name or presentation title </a:t>
            </a:r>
          </a:p>
        </p:txBody>
      </p:sp>
      <p:sp>
        <p:nvSpPr>
          <p:cNvPr id="14" name="Text Placeholder 4">
            <a:extLst>
              <a:ext uri="{FF2B5EF4-FFF2-40B4-BE49-F238E27FC236}">
                <a16:creationId xmlns:a16="http://schemas.microsoft.com/office/drawing/2014/main" id="{58DD1FCE-F817-4DA3-AF2D-6E59E33690C5}"/>
              </a:ext>
            </a:extLst>
          </p:cNvPr>
          <p:cNvSpPr>
            <a:spLocks noGrp="1"/>
          </p:cNvSpPr>
          <p:nvPr>
            <p:ph type="body" sz="quarter" idx="12" hasCustomPrompt="1"/>
          </p:nvPr>
        </p:nvSpPr>
        <p:spPr>
          <a:xfrm>
            <a:off x="584200" y="4428556"/>
            <a:ext cx="9144000" cy="338554"/>
          </a:xfrm>
          <a:noFill/>
        </p:spPr>
        <p:txBody>
          <a:bodyPr wrap="square" lIns="0" tIns="0" rIns="0" bIns="0">
            <a:spAutoFit/>
          </a:bodyPr>
          <a:lstStyle>
            <a:lvl1pPr marL="0" indent="0">
              <a:spcBef>
                <a:spcPts val="0"/>
              </a:spcBef>
              <a:buNone/>
              <a:defRPr lang="en-US" sz="2200" kern="1200" spc="0" baseline="0" dirty="0">
                <a:solidFill>
                  <a:schemeClr val="bg1"/>
                </a:solidFill>
                <a:latin typeface="+mn-lt"/>
                <a:ea typeface="+mn-ea"/>
                <a:cs typeface="Segoe UI" panose="020B0502040204020203" pitchFamily="34" charset="0"/>
              </a:defRPr>
            </a:lvl1pPr>
          </a:lstStyle>
          <a:p>
            <a:pPr marL="0" marR="0" lvl="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pPr>
            <a:r>
              <a:rPr lang="en-US"/>
              <a:t>Speaker name or subtitle text</a:t>
            </a:r>
          </a:p>
        </p:txBody>
      </p:sp>
      <p:pic>
        <p:nvPicPr>
          <p:cNvPr id="3" name="Picture 2" descr="Diagram&#10;&#10;Description automatically generated">
            <a:extLst>
              <a:ext uri="{FF2B5EF4-FFF2-40B4-BE49-F238E27FC236}">
                <a16:creationId xmlns:a16="http://schemas.microsoft.com/office/drawing/2014/main" id="{5E87D662-1328-4335-BD5F-4337ECF9A7EE}"/>
              </a:ext>
            </a:extLst>
          </p:cNvPr>
          <p:cNvPicPr>
            <a:picLocks noChangeAspect="1"/>
          </p:cNvPicPr>
          <p:nvPr userDrawn="1"/>
        </p:nvPicPr>
        <p:blipFill rotWithShape="1">
          <a:blip r:embed="rId3"/>
          <a:srcRect t="27882" r="34540"/>
          <a:stretch/>
        </p:blipFill>
        <p:spPr>
          <a:xfrm>
            <a:off x="9166667" y="0"/>
            <a:ext cx="3025333" cy="3173924"/>
          </a:xfrm>
          <a:prstGeom prst="rect">
            <a:avLst/>
          </a:prstGeom>
        </p:spPr>
      </p:pic>
    </p:spTree>
    <p:extLst>
      <p:ext uri="{BB962C8B-B14F-4D97-AF65-F5344CB8AC3E}">
        <p14:creationId xmlns:p14="http://schemas.microsoft.com/office/powerpoint/2010/main" val="41550243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9121006B-09FA-4F62-9542-4F6479B0897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675669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2" name="Picture 1">
            <a:extLst>
              <a:ext uri="{FF2B5EF4-FFF2-40B4-BE49-F238E27FC236}">
                <a16:creationId xmlns:a16="http://schemas.microsoft.com/office/drawing/2014/main" id="{E0A0D59E-E7F5-4311-896B-1BAF8634C4BF}"/>
              </a:ext>
            </a:extLst>
          </p:cNvPr>
          <p:cNvPicPr>
            <a:picLocks noChangeAspect="1"/>
          </p:cNvPicPr>
          <p:nvPr userDrawn="1"/>
        </p:nvPicPr>
        <p:blipFill rotWithShape="1">
          <a:blip r:embed="rId2"/>
          <a:srcRect l="28506" t="1" r="-3766" b="-36417"/>
          <a:stretch/>
        </p:blipFill>
        <p:spPr>
          <a:xfrm rot="10800000">
            <a:off x="7746819" y="6003084"/>
            <a:ext cx="4445181" cy="683576"/>
          </a:xfrm>
          <a:prstGeom prst="rect">
            <a:avLst/>
          </a:prstGeom>
        </p:spPr>
      </p:pic>
    </p:spTree>
    <p:extLst>
      <p:ext uri="{BB962C8B-B14F-4D97-AF65-F5344CB8AC3E}">
        <p14:creationId xmlns:p14="http://schemas.microsoft.com/office/powerpoint/2010/main" val="14156146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7882747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36291874-8FE6-43AD-8F75-4FBB2A258F6B}"/>
              </a:ext>
            </a:extLst>
          </p:cNvPr>
          <p:cNvPicPr>
            <a:picLocks noChangeAspect="1"/>
          </p:cNvPicPr>
          <p:nvPr userDrawn="1"/>
        </p:nvPicPr>
        <p:blipFill rotWithShape="1">
          <a:blip r:embed="rId2"/>
          <a:srcRect l="28506" t="1" r="-3766" b="-36417"/>
          <a:stretch/>
        </p:blipFill>
        <p:spPr>
          <a:xfrm rot="10800000">
            <a:off x="7746819" y="6003084"/>
            <a:ext cx="4445181" cy="683576"/>
          </a:xfrm>
          <a:prstGeom prst="rect">
            <a:avLst/>
          </a:prstGeom>
        </p:spPr>
      </p:pic>
    </p:spTree>
    <p:extLst>
      <p:ext uri="{BB962C8B-B14F-4D97-AF65-F5344CB8AC3E}">
        <p14:creationId xmlns:p14="http://schemas.microsoft.com/office/powerpoint/2010/main" val="216608013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Small title - half pag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5D89B33-FAEC-4ED4-9F23-069FBCAAE5E4}"/>
              </a:ext>
            </a:extLst>
          </p:cNvPr>
          <p:cNvPicPr>
            <a:picLocks noChangeAspect="1"/>
          </p:cNvPicPr>
          <p:nvPr userDrawn="1"/>
        </p:nvPicPr>
        <p:blipFill rotWithShape="1">
          <a:blip r:embed="rId2"/>
          <a:srcRect l="28506" t="1" r="-3766" b="-36417"/>
          <a:stretch/>
        </p:blipFill>
        <p:spPr>
          <a:xfrm rot="10800000">
            <a:off x="7746819" y="6003084"/>
            <a:ext cx="4445181" cy="683576"/>
          </a:xfrm>
          <a:prstGeom prst="rect">
            <a:avLst/>
          </a:prstGeom>
        </p:spPr>
      </p:pic>
      <p:pic>
        <p:nvPicPr>
          <p:cNvPr id="4" name="Picture 3">
            <a:extLst>
              <a:ext uri="{FF2B5EF4-FFF2-40B4-BE49-F238E27FC236}">
                <a16:creationId xmlns:a16="http://schemas.microsoft.com/office/drawing/2014/main" id="{5FBBE682-5A9F-49E2-A8C2-EA2496B2EB02}"/>
              </a:ext>
            </a:extLst>
          </p:cNvPr>
          <p:cNvPicPr>
            <a:picLocks noChangeAspect="1"/>
          </p:cNvPicPr>
          <p:nvPr userDrawn="1"/>
        </p:nvPicPr>
        <p:blipFill rotWithShape="1">
          <a:blip r:embed="rId2"/>
          <a:srcRect l="28506" t="1" r="-3766" b="-36417"/>
          <a:stretch/>
        </p:blipFill>
        <p:spPr>
          <a:xfrm>
            <a:off x="0" y="645691"/>
            <a:ext cx="4445181" cy="683576"/>
          </a:xfrm>
          <a:prstGeom prst="rect">
            <a:avLst/>
          </a:prstGeom>
        </p:spPr>
      </p:pic>
      <p:sp>
        <p:nvSpPr>
          <p:cNvPr id="17" name="Title 2">
            <a:extLst>
              <a:ext uri="{FF2B5EF4-FFF2-40B4-BE49-F238E27FC236}">
                <a16:creationId xmlns:a16="http://schemas.microsoft.com/office/drawing/2014/main" id="{146BB0C7-BE56-4003-8A2C-B08383DD5772}"/>
              </a:ext>
            </a:extLst>
          </p:cNvPr>
          <p:cNvSpPr>
            <a:spLocks noGrp="1"/>
          </p:cNvSpPr>
          <p:nvPr>
            <p:ph type="title"/>
          </p:nvPr>
        </p:nvSpPr>
        <p:spPr>
          <a:xfrm>
            <a:off x="584200" y="209440"/>
            <a:ext cx="7440582" cy="495520"/>
          </a:xfrm>
        </p:spPr>
        <p:txBody>
          <a:bodyPr tIns="64008"/>
          <a:lstStyle>
            <a:lvl1pPr>
              <a:defRPr sz="28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31064772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6">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Small title - half page">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0890E108-5F89-4EED-90C2-E8F3E987C556}"/>
              </a:ext>
            </a:extLst>
          </p:cNvPr>
          <p:cNvSpPr>
            <a:spLocks noGrp="1"/>
          </p:cNvSpPr>
          <p:nvPr>
            <p:ph type="title"/>
          </p:nvPr>
        </p:nvSpPr>
        <p:spPr>
          <a:xfrm>
            <a:off x="584200" y="209440"/>
            <a:ext cx="7440582" cy="495520"/>
          </a:xfrm>
        </p:spPr>
        <p:txBody>
          <a:bodyPr tIns="64008"/>
          <a:lstStyle>
            <a:lvl1pPr>
              <a:defRPr sz="2800" spc="0">
                <a:latin typeface="+mj-lt"/>
                <a:cs typeface="Segoe UI" panose="020B0502040204020203" pitchFamily="34" charset="0"/>
              </a:defRPr>
            </a:lvl1pPr>
          </a:lstStyle>
          <a:p>
            <a:r>
              <a:rPr lang="en-US"/>
              <a:t>Click to edit Master title style</a:t>
            </a:r>
          </a:p>
        </p:txBody>
      </p:sp>
      <p:pic>
        <p:nvPicPr>
          <p:cNvPr id="4" name="Picture 3">
            <a:extLst>
              <a:ext uri="{FF2B5EF4-FFF2-40B4-BE49-F238E27FC236}">
                <a16:creationId xmlns:a16="http://schemas.microsoft.com/office/drawing/2014/main" id="{95FF5028-8523-4E57-B254-8ABB14DACDD4}"/>
              </a:ext>
            </a:extLst>
          </p:cNvPr>
          <p:cNvPicPr>
            <a:picLocks noChangeAspect="1"/>
          </p:cNvPicPr>
          <p:nvPr userDrawn="1"/>
        </p:nvPicPr>
        <p:blipFill rotWithShape="1">
          <a:blip r:embed="rId2"/>
          <a:srcRect l="28506" t="1" r="-3766" b="-36417"/>
          <a:stretch/>
        </p:blipFill>
        <p:spPr>
          <a:xfrm>
            <a:off x="0" y="645691"/>
            <a:ext cx="4445181" cy="683576"/>
          </a:xfrm>
          <a:prstGeom prst="rect">
            <a:avLst/>
          </a:prstGeom>
        </p:spPr>
      </p:pic>
    </p:spTree>
    <p:extLst>
      <p:ext uri="{BB962C8B-B14F-4D97-AF65-F5344CB8AC3E}">
        <p14:creationId xmlns:p14="http://schemas.microsoft.com/office/powerpoint/2010/main" val="247234987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6">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Small title - half page">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0890E108-5F89-4EED-90C2-E8F3E987C556}"/>
              </a:ext>
            </a:extLst>
          </p:cNvPr>
          <p:cNvSpPr>
            <a:spLocks noGrp="1"/>
          </p:cNvSpPr>
          <p:nvPr>
            <p:ph type="title"/>
          </p:nvPr>
        </p:nvSpPr>
        <p:spPr>
          <a:xfrm>
            <a:off x="584200" y="209440"/>
            <a:ext cx="7440582" cy="495520"/>
          </a:xfrm>
        </p:spPr>
        <p:txBody>
          <a:bodyPr tIns="64008"/>
          <a:lstStyle>
            <a:lvl1pPr>
              <a:defRPr sz="2800" spc="0">
                <a:latin typeface="+mj-lt"/>
                <a:cs typeface="Segoe UI" panose="020B0502040204020203" pitchFamily="34" charset="0"/>
              </a:defRPr>
            </a:lvl1pPr>
          </a:lstStyle>
          <a:p>
            <a:r>
              <a:rPr lang="en-US"/>
              <a:t>Click to edit Master title style</a:t>
            </a:r>
          </a:p>
        </p:txBody>
      </p:sp>
      <p:pic>
        <p:nvPicPr>
          <p:cNvPr id="7" name="Picture 6" descr="A picture containing object, wire&#10;&#10;Description automatically generated">
            <a:extLst>
              <a:ext uri="{FF2B5EF4-FFF2-40B4-BE49-F238E27FC236}">
                <a16:creationId xmlns:a16="http://schemas.microsoft.com/office/drawing/2014/main" id="{49917578-9446-46AC-97DA-2C0D84FB7E4C}"/>
              </a:ext>
            </a:extLst>
          </p:cNvPr>
          <p:cNvPicPr>
            <a:picLocks noChangeAspect="1"/>
          </p:cNvPicPr>
          <p:nvPr userDrawn="1"/>
        </p:nvPicPr>
        <p:blipFill rotWithShape="1">
          <a:blip r:embed="rId2">
            <a:alphaModFix/>
          </a:blip>
          <a:srcRect l="42626" t="55151" r="-3556" b="-1636"/>
          <a:stretch/>
        </p:blipFill>
        <p:spPr>
          <a:xfrm flipH="1">
            <a:off x="9152826" y="0"/>
            <a:ext cx="3029692" cy="2404534"/>
          </a:xfrm>
          <a:prstGeom prst="rect">
            <a:avLst/>
          </a:prstGeom>
        </p:spPr>
      </p:pic>
    </p:spTree>
    <p:extLst>
      <p:ext uri="{BB962C8B-B14F-4D97-AF65-F5344CB8AC3E}">
        <p14:creationId xmlns:p14="http://schemas.microsoft.com/office/powerpoint/2010/main" val="38480252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6">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6_Small title - half pag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5FB1537-3F96-4DF3-BFCA-4A3AAD79C575}"/>
              </a:ext>
            </a:extLst>
          </p:cNvPr>
          <p:cNvPicPr>
            <a:picLocks noChangeAspect="1"/>
          </p:cNvPicPr>
          <p:nvPr userDrawn="1"/>
        </p:nvPicPr>
        <p:blipFill rotWithShape="1">
          <a:blip r:embed="rId2"/>
          <a:srcRect l="28506" t="1" r="-3766" b="-36417"/>
          <a:stretch/>
        </p:blipFill>
        <p:spPr>
          <a:xfrm>
            <a:off x="0" y="6092880"/>
            <a:ext cx="4445181" cy="683576"/>
          </a:xfrm>
          <a:prstGeom prst="rect">
            <a:avLst/>
          </a:prstGeom>
        </p:spPr>
      </p:pic>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7440582" cy="495520"/>
          </a:xfrm>
        </p:spPr>
        <p:txBody>
          <a:bodyPr tIns="64008"/>
          <a:lstStyle>
            <a:lvl1pPr>
              <a:defRPr sz="2800" spc="0">
                <a:latin typeface="+mj-lt"/>
                <a:cs typeface="Segoe UI" panose="020B0502040204020203" pitchFamily="34" charset="0"/>
              </a:defRPr>
            </a:lvl1pPr>
          </a:lstStyle>
          <a:p>
            <a:r>
              <a:rPr lang="en-US"/>
              <a:t>Click to edit Master title style</a:t>
            </a:r>
          </a:p>
        </p:txBody>
      </p:sp>
      <p:pic>
        <p:nvPicPr>
          <p:cNvPr id="3" name="Picture 2">
            <a:extLst>
              <a:ext uri="{FF2B5EF4-FFF2-40B4-BE49-F238E27FC236}">
                <a16:creationId xmlns:a16="http://schemas.microsoft.com/office/drawing/2014/main" id="{9D4BF220-AB7E-485B-B71E-2D8A2362EF31}"/>
              </a:ext>
            </a:extLst>
          </p:cNvPr>
          <p:cNvPicPr>
            <a:picLocks noChangeAspect="1"/>
          </p:cNvPicPr>
          <p:nvPr userDrawn="1"/>
        </p:nvPicPr>
        <p:blipFill rotWithShape="1">
          <a:blip r:embed="rId3"/>
          <a:srcRect l="-1096" r="10114"/>
          <a:stretch/>
        </p:blipFill>
        <p:spPr>
          <a:xfrm flipV="1">
            <a:off x="8128000" y="363172"/>
            <a:ext cx="4065562" cy="683576"/>
          </a:xfrm>
          <a:prstGeom prst="rect">
            <a:avLst/>
          </a:prstGeom>
        </p:spPr>
      </p:pic>
    </p:spTree>
    <p:extLst>
      <p:ext uri="{BB962C8B-B14F-4D97-AF65-F5344CB8AC3E}">
        <p14:creationId xmlns:p14="http://schemas.microsoft.com/office/powerpoint/2010/main" val="49063670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0">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456">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OpenHack LayOut PC">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F2A6E93-FF69-4F32-8B58-A560177F1456}"/>
              </a:ext>
            </a:extLst>
          </p:cNvPr>
          <p:cNvPicPr>
            <a:picLocks noChangeAspect="1"/>
          </p:cNvPicPr>
          <p:nvPr userDrawn="1"/>
        </p:nvPicPr>
        <p:blipFill rotWithShape="1">
          <a:blip r:embed="rId2"/>
          <a:srcRect l="28506" t="1" r="-3766" b="-36417"/>
          <a:stretch/>
        </p:blipFill>
        <p:spPr>
          <a:xfrm>
            <a:off x="0" y="1717821"/>
            <a:ext cx="4445181" cy="683576"/>
          </a:xfrm>
          <a:prstGeom prst="rect">
            <a:avLst/>
          </a:prstGeom>
        </p:spPr>
      </p:pic>
      <p:sp>
        <p:nvSpPr>
          <p:cNvPr id="8" name="Title Placeholder 1">
            <a:extLst>
              <a:ext uri="{FF2B5EF4-FFF2-40B4-BE49-F238E27FC236}">
                <a16:creationId xmlns:a16="http://schemas.microsoft.com/office/drawing/2014/main" id="{FAB604F7-7136-482F-B1CE-30B60EFCFD08}"/>
              </a:ext>
            </a:extLst>
          </p:cNvPr>
          <p:cNvSpPr>
            <a:spLocks noGrp="1"/>
          </p:cNvSpPr>
          <p:nvPr>
            <p:ph type="title"/>
          </p:nvPr>
        </p:nvSpPr>
        <p:spPr>
          <a:xfrm>
            <a:off x="588263" y="1286934"/>
            <a:ext cx="11018520" cy="430887"/>
          </a:xfrm>
          <a:prstGeom prst="rect">
            <a:avLst/>
          </a:prstGeom>
        </p:spPr>
        <p:txBody>
          <a:bodyPr vert="horz" wrap="square" lIns="0" tIns="0" rIns="0" bIns="0" rtlCol="0" anchor="t">
            <a:spAutoFit/>
          </a:bodyPr>
          <a:lstStyle>
            <a:lvl1pPr>
              <a:defRPr lang="en-US" sz="2800" b="0" kern="1200" cap="none" spc="0" baseline="0" dirty="0">
                <a:ln w="3175">
                  <a:noFill/>
                </a:ln>
                <a:solidFill>
                  <a:schemeClr val="tx1"/>
                </a:solidFill>
                <a:effectLst/>
                <a:latin typeface="+mj-lt"/>
                <a:ea typeface="+mn-ea"/>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373453760"/>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Picture 6" descr="A man standing in front of a computer&#10;&#10;">
            <a:extLst>
              <a:ext uri="{FF2B5EF4-FFF2-40B4-BE49-F238E27FC236}">
                <a16:creationId xmlns:a16="http://schemas.microsoft.com/office/drawing/2014/main" id="{D44A4383-BC72-4A52-9A0C-C41B4C398D86}"/>
              </a:ext>
            </a:extLst>
          </p:cNvPr>
          <p:cNvPicPr>
            <a:picLocks noChangeAspect="1"/>
          </p:cNvPicPr>
          <p:nvPr userDrawn="1"/>
        </p:nvPicPr>
        <p:blipFill rotWithShape="1">
          <a:blip r:embed="rId2"/>
          <a:srcRect l="16675" r="16675"/>
          <a:stretch/>
        </p:blipFill>
        <p:spPr bwMode="ltGray">
          <a:xfrm>
            <a:off x="5334000" y="0"/>
            <a:ext cx="6858000" cy="6858000"/>
          </a:xfrm>
          <a:prstGeom prst="rect">
            <a:avLst/>
          </a:prstGeom>
        </p:spPr>
      </p:pic>
      <p:pic>
        <p:nvPicPr>
          <p:cNvPr id="8" name="MS logo white - EMF" descr="Microsoft logo white text version">
            <a:extLst>
              <a:ext uri="{FF2B5EF4-FFF2-40B4-BE49-F238E27FC236}">
                <a16:creationId xmlns:a16="http://schemas.microsoft.com/office/drawing/2014/main" id="{D2BBF83B-AB94-4635-A784-5E8484DEC774}"/>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318605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5434772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5914010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Title - Square Photo ">
    <p:spTree>
      <p:nvGrpSpPr>
        <p:cNvPr id="1" name=""/>
        <p:cNvGrpSpPr/>
        <p:nvPr/>
      </p:nvGrpSpPr>
      <p:grpSpPr>
        <a:xfrm>
          <a:off x="0" y="0"/>
          <a:ext cx="0" cy="0"/>
          <a:chOff x="0" y="0"/>
          <a:chExt cx="0" cy="0"/>
        </a:xfrm>
      </p:grpSpPr>
      <p:sp>
        <p:nvSpPr>
          <p:cNvPr id="10" name="Title 2">
            <a:extLst>
              <a:ext uri="{FF2B5EF4-FFF2-40B4-BE49-F238E27FC236}">
                <a16:creationId xmlns:a16="http://schemas.microsoft.com/office/drawing/2014/main" id="{ED7AF542-EF81-4579-B15F-3ACFA6C2805C}"/>
              </a:ext>
            </a:extLst>
          </p:cNvPr>
          <p:cNvSpPr>
            <a:spLocks noGrp="1"/>
          </p:cNvSpPr>
          <p:nvPr>
            <p:ph type="title" hasCustomPrompt="1"/>
          </p:nvPr>
        </p:nvSpPr>
        <p:spPr>
          <a:xfrm>
            <a:off x="588263" y="2570200"/>
            <a:ext cx="4158362" cy="553998"/>
          </a:xfrm>
        </p:spPr>
        <p:txBody>
          <a:bodyPr anchor="b"/>
          <a:lstStyle>
            <a:lvl1pPr>
              <a:defRPr/>
            </a:lvl1pPr>
          </a:lstStyle>
          <a:p>
            <a:r>
              <a:rPr lang="en-US"/>
              <a:t>Title square layout </a:t>
            </a:r>
          </a:p>
        </p:txBody>
      </p:sp>
      <p:sp>
        <p:nvSpPr>
          <p:cNvPr id="11" name="Text Placeholder 3">
            <a:extLst>
              <a:ext uri="{FF2B5EF4-FFF2-40B4-BE49-F238E27FC236}">
                <a16:creationId xmlns:a16="http://schemas.microsoft.com/office/drawing/2014/main" id="{F882DE1D-9F78-4AA6-B79E-88C81896B350}"/>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886ED3DC-2809-49F9-B494-E55EA6DA071B}"/>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Box 12">
            <a:extLst>
              <a:ext uri="{FF2B5EF4-FFF2-40B4-BE49-F238E27FC236}">
                <a16:creationId xmlns:a16="http://schemas.microsoft.com/office/drawing/2014/main" id="{201C91A3-BCDE-4BE5-8E21-DCD79984D05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grpSp>
        <p:nvGrpSpPr>
          <p:cNvPr id="14" name="Group 13">
            <a:extLst>
              <a:ext uri="{FF2B5EF4-FFF2-40B4-BE49-F238E27FC236}">
                <a16:creationId xmlns:a16="http://schemas.microsoft.com/office/drawing/2014/main" id="{4ACBA387-D88A-4480-8908-E9FEE183DB5F}"/>
              </a:ext>
            </a:extLst>
          </p:cNvPr>
          <p:cNvGrpSpPr/>
          <p:nvPr userDrawn="1"/>
        </p:nvGrpSpPr>
        <p:grpSpPr>
          <a:xfrm>
            <a:off x="0" y="3280499"/>
            <a:ext cx="4305635" cy="98740"/>
            <a:chOff x="0" y="1025532"/>
            <a:chExt cx="4305635" cy="98740"/>
          </a:xfrm>
        </p:grpSpPr>
        <p:cxnSp>
          <p:nvCxnSpPr>
            <p:cNvPr id="15" name="Straight Connector 14">
              <a:extLst>
                <a:ext uri="{FF2B5EF4-FFF2-40B4-BE49-F238E27FC236}">
                  <a16:creationId xmlns:a16="http://schemas.microsoft.com/office/drawing/2014/main" id="{1EDD2A67-47FA-4BCC-A20C-03A82EE6BE31}"/>
                </a:ext>
              </a:extLst>
            </p:cNvPr>
            <p:cNvCxnSpPr>
              <a:cxnSpLocks/>
            </p:cNvCxnSpPr>
            <p:nvPr userDrawn="1"/>
          </p:nvCxnSpPr>
          <p:spPr>
            <a:xfrm>
              <a:off x="0" y="1074902"/>
              <a:ext cx="422835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2987D22F-AEF3-45AB-807B-FDE6B8AF29DE}"/>
                </a:ext>
              </a:extLst>
            </p:cNvPr>
            <p:cNvSpPr/>
            <p:nvPr userDrawn="1"/>
          </p:nvSpPr>
          <p:spPr>
            <a:xfrm>
              <a:off x="4205051" y="1025532"/>
              <a:ext cx="100584" cy="98740"/>
            </a:xfrm>
            <a:prstGeom prst="ellipse">
              <a:avLst/>
            </a:prstGeom>
            <a:solidFill>
              <a:schemeClr val="accent1"/>
            </a:solidFill>
            <a:ln>
              <a:solidFill>
                <a:srgbClr val="237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6925375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 - Square Photo ">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919788" y="0"/>
            <a:ext cx="6272212" cy="6858000"/>
          </a:xfrm>
          <a:blipFill>
            <a:blip r:embed="rId2"/>
            <a:stretch>
              <a:fillRect l="-6729" r="-2610"/>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itle Placeholder 1">
            <a:extLst>
              <a:ext uri="{FF2B5EF4-FFF2-40B4-BE49-F238E27FC236}">
                <a16:creationId xmlns:a16="http://schemas.microsoft.com/office/drawing/2014/main" id="{536F4BE2-FF65-4D4E-818F-A156BB027FD1}"/>
              </a:ext>
            </a:extLst>
          </p:cNvPr>
          <p:cNvSpPr>
            <a:spLocks noGrp="1"/>
          </p:cNvSpPr>
          <p:nvPr>
            <p:ph type="title" hasCustomPrompt="1"/>
          </p:nvPr>
        </p:nvSpPr>
        <p:spPr>
          <a:xfrm>
            <a:off x="588263" y="356500"/>
            <a:ext cx="5225396" cy="492443"/>
          </a:xfrm>
          <a:prstGeom prst="rect">
            <a:avLst/>
          </a:prstGeom>
        </p:spPr>
        <p:txBody>
          <a:bodyPr vert="horz" wrap="square" lIns="0" tIns="0" rIns="0" bIns="0" rtlCol="0" anchor="t">
            <a:spAutoFit/>
          </a:bodyPr>
          <a:lstStyle>
            <a:lvl1pPr>
              <a:defRPr sz="3200"/>
            </a:lvl1pPr>
          </a:lstStyle>
          <a:p>
            <a:r>
              <a:rPr lang="en-US"/>
              <a:t>Click to edit Master style</a:t>
            </a:r>
          </a:p>
        </p:txBody>
      </p:sp>
      <p:cxnSp>
        <p:nvCxnSpPr>
          <p:cNvPr id="8" name="Straight Connector 7">
            <a:extLst>
              <a:ext uri="{FF2B5EF4-FFF2-40B4-BE49-F238E27FC236}">
                <a16:creationId xmlns:a16="http://schemas.microsoft.com/office/drawing/2014/main" id="{C9E5EC97-C54B-4DED-B405-E3D19B47C9A3}"/>
              </a:ext>
            </a:extLst>
          </p:cNvPr>
          <p:cNvCxnSpPr>
            <a:cxnSpLocks/>
          </p:cNvCxnSpPr>
          <p:nvPr userDrawn="1"/>
        </p:nvCxnSpPr>
        <p:spPr>
          <a:xfrm>
            <a:off x="0" y="1074902"/>
            <a:ext cx="4228352" cy="0"/>
          </a:xfrm>
          <a:prstGeom prst="line">
            <a:avLst/>
          </a:prstGeom>
          <a:ln w="19050">
            <a:solidFill>
              <a:srgbClr val="237DC7"/>
            </a:solidFill>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431F8350-DA61-42B6-AE91-89E2E252C9F4}"/>
              </a:ext>
            </a:extLst>
          </p:cNvPr>
          <p:cNvSpPr/>
          <p:nvPr userDrawn="1"/>
        </p:nvSpPr>
        <p:spPr>
          <a:xfrm>
            <a:off x="4205051" y="1025532"/>
            <a:ext cx="100584" cy="98740"/>
          </a:xfrm>
          <a:prstGeom prst="ellipse">
            <a:avLst/>
          </a:prstGeom>
          <a:solidFill>
            <a:srgbClr val="237DC7"/>
          </a:solidFill>
          <a:ln>
            <a:solidFill>
              <a:srgbClr val="237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3950508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2A8B3ECF-E4A4-4BBE-8FC7-9B89BFA966A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pic>
        <p:nvPicPr>
          <p:cNvPr id="9" name="Picture 8">
            <a:extLst>
              <a:ext uri="{FF2B5EF4-FFF2-40B4-BE49-F238E27FC236}">
                <a16:creationId xmlns:a16="http://schemas.microsoft.com/office/drawing/2014/main" id="{E08F0A20-1374-49FA-8BA3-8BBF175DB65C}"/>
              </a:ext>
            </a:extLst>
          </p:cNvPr>
          <p:cNvPicPr>
            <a:picLocks noChangeAspect="1"/>
          </p:cNvPicPr>
          <p:nvPr userDrawn="1"/>
        </p:nvPicPr>
        <p:blipFill rotWithShape="1">
          <a:blip r:embed="rId3"/>
          <a:srcRect l="28506" t="1" r="-3766" b="-36417"/>
          <a:stretch/>
        </p:blipFill>
        <p:spPr>
          <a:xfrm>
            <a:off x="0" y="133172"/>
            <a:ext cx="4445181" cy="683576"/>
          </a:xfrm>
          <a:prstGeom prst="rect">
            <a:avLst/>
          </a:prstGeom>
        </p:spPr>
      </p:pic>
    </p:spTree>
    <p:extLst>
      <p:ext uri="{BB962C8B-B14F-4D97-AF65-F5344CB8AC3E}">
        <p14:creationId xmlns:p14="http://schemas.microsoft.com/office/powerpoint/2010/main" val="128339824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CB83FC06-DEAF-44A6-AE44-1424370CFF6E}"/>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7519319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213E2564-B248-4307-9647-3860A1D1F957}"/>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3663985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5053808"/>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27331871"/>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12963990"/>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bg1"/>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10243143" y="585788"/>
            <a:ext cx="1366245" cy="292608"/>
          </a:xfrm>
          <a:prstGeom prst="rect">
            <a:avLst/>
          </a:prstGeom>
        </p:spPr>
      </p:pic>
      <p:sp>
        <p:nvSpPr>
          <p:cNvPr id="11" name="Rectangle 10">
            <a:extLst>
              <a:ext uri="{FF2B5EF4-FFF2-40B4-BE49-F238E27FC236}">
                <a16:creationId xmlns:a16="http://schemas.microsoft.com/office/drawing/2014/main" id="{CDD07D2E-0946-4E28-99B6-5F115ABFFABA}"/>
              </a:ext>
            </a:extLst>
          </p:cNvPr>
          <p:cNvSpPr/>
          <p:nvPr userDrawn="1"/>
        </p:nvSpPr>
        <p:spPr>
          <a:xfrm>
            <a:off x="4673600" y="3629848"/>
            <a:ext cx="5715000" cy="19203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2BA19D8E-1946-412D-8C8D-ADC3416A1EB6}"/>
              </a:ext>
            </a:extLst>
          </p:cNvPr>
          <p:cNvSpPr>
            <a:spLocks noGrp="1"/>
          </p:cNvSpPr>
          <p:nvPr>
            <p:ph type="title"/>
          </p:nvPr>
        </p:nvSpPr>
        <p:spPr>
          <a:xfrm>
            <a:off x="4851401" y="3941660"/>
            <a:ext cx="7084436" cy="553998"/>
          </a:xfrm>
          <a:prstGeom prst="rect">
            <a:avLst/>
          </a:prstGeom>
        </p:spPr>
        <p:txBody>
          <a:bodyPr/>
          <a:lstStyle>
            <a:lvl1pPr>
              <a:defRPr lang="en-US" sz="3600" b="0" kern="1200" cap="none" spc="-50" baseline="0" dirty="0">
                <a:ln w="3175">
                  <a:noFill/>
                </a:ln>
                <a:solidFill>
                  <a:schemeClr val="tx1"/>
                </a:solidFill>
                <a:effectLst/>
                <a:latin typeface="+mj-lt"/>
                <a:ea typeface="+mn-ea"/>
                <a:cs typeface="Segoe UI" panose="020B0502040204020203" pitchFamily="34" charset="0"/>
              </a:defRPr>
            </a:lvl1pPr>
          </a:lstStyle>
          <a:p>
            <a:r>
              <a:rPr lang="en-US"/>
              <a:t>Click to edit Master title style</a:t>
            </a:r>
          </a:p>
        </p:txBody>
      </p:sp>
      <p:sp>
        <p:nvSpPr>
          <p:cNvPr id="14" name="Subtitle 2">
            <a:extLst>
              <a:ext uri="{FF2B5EF4-FFF2-40B4-BE49-F238E27FC236}">
                <a16:creationId xmlns:a16="http://schemas.microsoft.com/office/drawing/2014/main" id="{0E82C809-EFAE-44F6-9975-9A1D702E0515}"/>
              </a:ext>
            </a:extLst>
          </p:cNvPr>
          <p:cNvSpPr>
            <a:spLocks noGrp="1"/>
          </p:cNvSpPr>
          <p:nvPr>
            <p:ph type="subTitle" idx="1"/>
          </p:nvPr>
        </p:nvSpPr>
        <p:spPr>
          <a:xfrm>
            <a:off x="4851401" y="4624833"/>
            <a:ext cx="7084436" cy="338554"/>
          </a:xfrm>
          <a:prstGeom prst="rect">
            <a:avLst/>
          </a:prstGeom>
        </p:spPr>
        <p:txBody>
          <a:bodyPr/>
          <a:lstStyle>
            <a:lvl1pPr marL="0" indent="0" algn="l">
              <a:buNone/>
              <a:defRPr lang="en-US" sz="2200" kern="1200" spc="0" baseline="0" dirty="0">
                <a:solidFill>
                  <a:schemeClr val="tx1"/>
                </a:solidFill>
                <a:latin typeface="+mn-lt"/>
                <a:ea typeface="+mn-ea"/>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pPr>
            <a:r>
              <a:rPr lang="en-US"/>
              <a:t>Click to edit Master subtitle style</a:t>
            </a:r>
          </a:p>
        </p:txBody>
      </p:sp>
      <p:pic>
        <p:nvPicPr>
          <p:cNvPr id="2" name="Picture 1">
            <a:extLst>
              <a:ext uri="{FF2B5EF4-FFF2-40B4-BE49-F238E27FC236}">
                <a16:creationId xmlns:a16="http://schemas.microsoft.com/office/drawing/2014/main" id="{DADA9AF9-07C5-4363-94FB-665ECE23460D}"/>
              </a:ext>
            </a:extLst>
          </p:cNvPr>
          <p:cNvPicPr preferRelativeResize="0">
            <a:picLocks noChangeAspect="1"/>
          </p:cNvPicPr>
          <p:nvPr userDrawn="1"/>
        </p:nvPicPr>
        <p:blipFill rotWithShape="1">
          <a:blip r:embed="rId3"/>
          <a:srcRect l="19422" t="-2915" r="-564" b="-2765"/>
          <a:stretch/>
        </p:blipFill>
        <p:spPr>
          <a:xfrm>
            <a:off x="0" y="1372032"/>
            <a:ext cx="12192000" cy="3961532"/>
          </a:xfrm>
          <a:prstGeom prst="rect">
            <a:avLst/>
          </a:prstGeom>
        </p:spPr>
      </p:pic>
    </p:spTree>
    <p:extLst>
      <p:ext uri="{BB962C8B-B14F-4D97-AF65-F5344CB8AC3E}">
        <p14:creationId xmlns:p14="http://schemas.microsoft.com/office/powerpoint/2010/main" val="2502566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EE0325E-4E70-4338-BF4C-7AFCB34D09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20481975"/>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AACE723B-35DC-425C-8962-F4599190EE4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9239887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A39C78D3-0313-4B8D-88E0-883765889810}"/>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5284761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B2F9ED1A-9FCE-462D-B16F-2A263C5EA46D}"/>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7602391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F8455F91-F643-4C10-B5F5-E0C9FA397E4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0442857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5400">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344060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5400">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5325176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7634519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pic>
        <p:nvPicPr>
          <p:cNvPr id="9" name="Picture 8" descr="A picture containing object, wire&#10;&#10;Description automatically generated">
            <a:extLst>
              <a:ext uri="{FF2B5EF4-FFF2-40B4-BE49-F238E27FC236}">
                <a16:creationId xmlns:a16="http://schemas.microsoft.com/office/drawing/2014/main" id="{85EE2B5A-7BFF-4077-8ABD-0379A496D03D}"/>
              </a:ext>
            </a:extLst>
          </p:cNvPr>
          <p:cNvPicPr>
            <a:picLocks noChangeAspect="1"/>
          </p:cNvPicPr>
          <p:nvPr userDrawn="1"/>
        </p:nvPicPr>
        <p:blipFill rotWithShape="1">
          <a:blip r:embed="rId2">
            <a:alphaModFix amt="60000"/>
          </a:blip>
          <a:srcRect l="78041" t="23268" r="-718" b="27389"/>
          <a:stretch/>
        </p:blipFill>
        <p:spPr>
          <a:xfrm>
            <a:off x="9152826" y="-1"/>
            <a:ext cx="3029692" cy="6858001"/>
          </a:xfrm>
          <a:prstGeom prst="rect">
            <a:avLst/>
          </a:prstGeom>
        </p:spPr>
      </p:pic>
    </p:spTree>
    <p:extLst>
      <p:ext uri="{BB962C8B-B14F-4D97-AF65-F5344CB8AC3E}">
        <p14:creationId xmlns:p14="http://schemas.microsoft.com/office/powerpoint/2010/main" val="3211533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pic>
        <p:nvPicPr>
          <p:cNvPr id="3" name="Picture 2">
            <a:extLst>
              <a:ext uri="{FF2B5EF4-FFF2-40B4-BE49-F238E27FC236}">
                <a16:creationId xmlns:a16="http://schemas.microsoft.com/office/drawing/2014/main" id="{CEA54E24-5935-43FA-8AE6-0992297A20D1}"/>
              </a:ext>
            </a:extLst>
          </p:cNvPr>
          <p:cNvPicPr>
            <a:picLocks noChangeAspect="1"/>
          </p:cNvPicPr>
          <p:nvPr userDrawn="1"/>
        </p:nvPicPr>
        <p:blipFill rotWithShape="1">
          <a:blip r:embed="rId2"/>
          <a:srcRect l="28506" t="1" r="-3766" b="-36417"/>
          <a:stretch/>
        </p:blipFill>
        <p:spPr>
          <a:xfrm rot="10800000">
            <a:off x="7746819" y="6003084"/>
            <a:ext cx="4445181" cy="683576"/>
          </a:xfrm>
          <a:prstGeom prst="rect">
            <a:avLst/>
          </a:prstGeom>
        </p:spPr>
      </p:pic>
      <p:pic>
        <p:nvPicPr>
          <p:cNvPr id="4" name="Picture 3">
            <a:extLst>
              <a:ext uri="{FF2B5EF4-FFF2-40B4-BE49-F238E27FC236}">
                <a16:creationId xmlns:a16="http://schemas.microsoft.com/office/drawing/2014/main" id="{DC345F76-F403-4823-9272-D9AF2E6B1A37}"/>
              </a:ext>
            </a:extLst>
          </p:cNvPr>
          <p:cNvPicPr>
            <a:picLocks noChangeAspect="1"/>
          </p:cNvPicPr>
          <p:nvPr userDrawn="1"/>
        </p:nvPicPr>
        <p:blipFill rotWithShape="1">
          <a:blip r:embed="rId2"/>
          <a:srcRect l="28506" t="1" r="-3766" b="-36417"/>
          <a:stretch/>
        </p:blipFill>
        <p:spPr>
          <a:xfrm>
            <a:off x="0" y="645691"/>
            <a:ext cx="4445181" cy="683576"/>
          </a:xfrm>
          <a:prstGeom prst="rect">
            <a:avLst/>
          </a:prstGeom>
        </p:spPr>
      </p:pic>
    </p:spTree>
    <p:extLst>
      <p:ext uri="{BB962C8B-B14F-4D97-AF65-F5344CB8AC3E}">
        <p14:creationId xmlns:p14="http://schemas.microsoft.com/office/powerpoint/2010/main" val="2115287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_Title Slide 2">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76D12DE-42B5-49D8-88FA-616E62932021}"/>
              </a:ext>
            </a:extLst>
          </p:cNvPr>
          <p:cNvPicPr preferRelativeResize="0">
            <a:picLocks noChangeAspect="1"/>
          </p:cNvPicPr>
          <p:nvPr userDrawn="1"/>
        </p:nvPicPr>
        <p:blipFill rotWithShape="1">
          <a:blip r:embed="rId2"/>
          <a:srcRect l="19420" t="-5481" r="-409" b="-2"/>
          <a:stretch/>
        </p:blipFill>
        <p:spPr>
          <a:xfrm>
            <a:off x="0" y="1263989"/>
            <a:ext cx="12192000" cy="3961532"/>
          </a:xfrm>
          <a:prstGeom prst="rect">
            <a:avLst/>
          </a:prstGeom>
        </p:spPr>
      </p:pic>
      <p:sp>
        <p:nvSpPr>
          <p:cNvPr id="12" name="Subtitle 2">
            <a:extLst>
              <a:ext uri="{FF2B5EF4-FFF2-40B4-BE49-F238E27FC236}">
                <a16:creationId xmlns:a16="http://schemas.microsoft.com/office/drawing/2014/main" id="{7C211284-3368-46C1-B3DA-72F0A39C2799}"/>
              </a:ext>
            </a:extLst>
          </p:cNvPr>
          <p:cNvSpPr>
            <a:spLocks noGrp="1"/>
          </p:cNvSpPr>
          <p:nvPr>
            <p:ph type="subTitle" idx="1"/>
          </p:nvPr>
        </p:nvSpPr>
        <p:spPr>
          <a:xfrm>
            <a:off x="5794944" y="5350593"/>
            <a:ext cx="5728084" cy="338554"/>
          </a:xfrm>
          <a:prstGeom prst="rect">
            <a:avLst/>
          </a:prstGeom>
        </p:spPr>
        <p:txBody>
          <a:bodyPr/>
          <a:lstStyle>
            <a:lvl1pPr marL="0" indent="0" algn="l">
              <a:buNone/>
              <a:defRPr lang="en-US" sz="2200" kern="1200" spc="0" baseline="0" dirty="0">
                <a:solidFill>
                  <a:schemeClr val="bg1"/>
                </a:solidFill>
                <a:latin typeface="+mn-lt"/>
                <a:ea typeface="+mn-ea"/>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pPr>
            <a:r>
              <a:rPr lang="en-US"/>
              <a:t>Click to edit Master subtitle style</a:t>
            </a:r>
          </a:p>
        </p:txBody>
      </p:sp>
      <p:pic>
        <p:nvPicPr>
          <p:cNvPr id="2" name="MS logo white - EMF" descr="Microsoft logo white text version">
            <a:extLst>
              <a:ext uri="{FF2B5EF4-FFF2-40B4-BE49-F238E27FC236}">
                <a16:creationId xmlns:a16="http://schemas.microsoft.com/office/drawing/2014/main" id="{BBB064CB-0775-4B70-9687-F8AA84226882}"/>
              </a:ext>
            </a:extLst>
          </p:cNvPr>
          <p:cNvPicPr>
            <a:picLocks noChangeAspect="1"/>
          </p:cNvPicPr>
          <p:nvPr userDrawn="1"/>
        </p:nvPicPr>
        <p:blipFill>
          <a:blip r:embed="rId3"/>
          <a:stretch>
            <a:fillRect/>
          </a:stretch>
        </p:blipFill>
        <p:spPr bwMode="black">
          <a:xfrm>
            <a:off x="10243143" y="585788"/>
            <a:ext cx="1366245" cy="292608"/>
          </a:xfrm>
          <a:prstGeom prst="rect">
            <a:avLst/>
          </a:prstGeom>
        </p:spPr>
      </p:pic>
    </p:spTree>
    <p:extLst>
      <p:ext uri="{BB962C8B-B14F-4D97-AF65-F5344CB8AC3E}">
        <p14:creationId xmlns:p14="http://schemas.microsoft.com/office/powerpoint/2010/main" val="12500786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8431657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8" name="Picture 7" descr="A picture containing object, wire&#10;&#10;Description automatically generated">
            <a:extLst>
              <a:ext uri="{FF2B5EF4-FFF2-40B4-BE49-F238E27FC236}">
                <a16:creationId xmlns:a16="http://schemas.microsoft.com/office/drawing/2014/main" id="{FAED1A85-FC80-45D6-B815-ADF8807119BF}"/>
              </a:ext>
            </a:extLst>
          </p:cNvPr>
          <p:cNvPicPr>
            <a:picLocks noChangeAspect="1"/>
          </p:cNvPicPr>
          <p:nvPr userDrawn="1"/>
        </p:nvPicPr>
        <p:blipFill rotWithShape="1">
          <a:blip r:embed="rId2">
            <a:alphaModFix amt="60000"/>
          </a:blip>
          <a:srcRect l="78041" t="23268" r="-718" b="27389"/>
          <a:stretch/>
        </p:blipFill>
        <p:spPr>
          <a:xfrm>
            <a:off x="9152826" y="-1"/>
            <a:ext cx="3029692" cy="6858001"/>
          </a:xfrm>
          <a:prstGeom prst="rect">
            <a:avLst/>
          </a:prstGeom>
        </p:spPr>
      </p:pic>
    </p:spTree>
    <p:extLst>
      <p:ext uri="{BB962C8B-B14F-4D97-AF65-F5344CB8AC3E}">
        <p14:creationId xmlns:p14="http://schemas.microsoft.com/office/powerpoint/2010/main" val="3431843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3" name="Picture 2">
            <a:extLst>
              <a:ext uri="{FF2B5EF4-FFF2-40B4-BE49-F238E27FC236}">
                <a16:creationId xmlns:a16="http://schemas.microsoft.com/office/drawing/2014/main" id="{ED3D30D2-34E9-48CF-929D-FADF2A58952C}"/>
              </a:ext>
            </a:extLst>
          </p:cNvPr>
          <p:cNvPicPr>
            <a:picLocks noChangeAspect="1"/>
          </p:cNvPicPr>
          <p:nvPr userDrawn="1"/>
        </p:nvPicPr>
        <p:blipFill rotWithShape="1">
          <a:blip r:embed="rId2"/>
          <a:srcRect l="28506" t="1" r="-3766" b="-36417"/>
          <a:stretch/>
        </p:blipFill>
        <p:spPr>
          <a:xfrm rot="10800000">
            <a:off x="7746819" y="6003084"/>
            <a:ext cx="4445181" cy="683576"/>
          </a:xfrm>
          <a:prstGeom prst="rect">
            <a:avLst/>
          </a:prstGeom>
        </p:spPr>
      </p:pic>
      <p:pic>
        <p:nvPicPr>
          <p:cNvPr id="5" name="Picture 4">
            <a:extLst>
              <a:ext uri="{FF2B5EF4-FFF2-40B4-BE49-F238E27FC236}">
                <a16:creationId xmlns:a16="http://schemas.microsoft.com/office/drawing/2014/main" id="{5A7FD453-7539-415E-AE90-F575E5BDF2E6}"/>
              </a:ext>
            </a:extLst>
          </p:cNvPr>
          <p:cNvPicPr>
            <a:picLocks noChangeAspect="1"/>
          </p:cNvPicPr>
          <p:nvPr userDrawn="1"/>
        </p:nvPicPr>
        <p:blipFill rotWithShape="1">
          <a:blip r:embed="rId2"/>
          <a:srcRect l="28506" t="1" r="-3766" b="-36417"/>
          <a:stretch/>
        </p:blipFill>
        <p:spPr>
          <a:xfrm>
            <a:off x="0" y="645691"/>
            <a:ext cx="4445181" cy="683576"/>
          </a:xfrm>
          <a:prstGeom prst="rect">
            <a:avLst/>
          </a:prstGeom>
        </p:spPr>
      </p:pic>
    </p:spTree>
    <p:extLst>
      <p:ext uri="{BB962C8B-B14F-4D97-AF65-F5344CB8AC3E}">
        <p14:creationId xmlns:p14="http://schemas.microsoft.com/office/powerpoint/2010/main" val="1416789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45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pic>
        <p:nvPicPr>
          <p:cNvPr id="7" name="Picture 6" descr="A picture containing object, wire&#10;&#10;Description automatically generated">
            <a:extLst>
              <a:ext uri="{FF2B5EF4-FFF2-40B4-BE49-F238E27FC236}">
                <a16:creationId xmlns:a16="http://schemas.microsoft.com/office/drawing/2014/main" id="{DCAA7740-782F-4AC5-B06A-29D2A5C87E12}"/>
              </a:ext>
            </a:extLst>
          </p:cNvPr>
          <p:cNvPicPr>
            <a:picLocks noChangeAspect="1"/>
          </p:cNvPicPr>
          <p:nvPr userDrawn="1"/>
        </p:nvPicPr>
        <p:blipFill rotWithShape="1">
          <a:blip r:embed="rId2">
            <a:alphaModFix amt="60000"/>
          </a:blip>
          <a:srcRect l="78041" t="23268" r="-718" b="27389"/>
          <a:stretch/>
        </p:blipFill>
        <p:spPr>
          <a:xfrm>
            <a:off x="9152826" y="-1"/>
            <a:ext cx="3029692" cy="6858001"/>
          </a:xfrm>
          <a:prstGeom prst="rect">
            <a:avLst/>
          </a:prstGeom>
        </p:spPr>
      </p:pic>
    </p:spTree>
    <p:extLst>
      <p:ext uri="{BB962C8B-B14F-4D97-AF65-F5344CB8AC3E}">
        <p14:creationId xmlns:p14="http://schemas.microsoft.com/office/powerpoint/2010/main" val="292554014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708523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1"/>
                </a:solidFill>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5980449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36407282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Closing logo slide">
    <p:bg>
      <p:bgPr>
        <a:solidFill>
          <a:schemeClr val="bg1"/>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pic>
        <p:nvPicPr>
          <p:cNvPr id="7" name="Picture 6" descr="A picture containing object, wire&#10;&#10;Description automatically generated">
            <a:extLst>
              <a:ext uri="{FF2B5EF4-FFF2-40B4-BE49-F238E27FC236}">
                <a16:creationId xmlns:a16="http://schemas.microsoft.com/office/drawing/2014/main" id="{B91D4806-8813-4624-B03A-6ED69CC1F4D6}"/>
              </a:ext>
            </a:extLst>
          </p:cNvPr>
          <p:cNvPicPr>
            <a:picLocks noChangeAspect="1"/>
          </p:cNvPicPr>
          <p:nvPr userDrawn="1"/>
        </p:nvPicPr>
        <p:blipFill rotWithShape="1">
          <a:blip r:embed="rId3">
            <a:alphaModFix amt="60000"/>
          </a:blip>
          <a:srcRect l="78041" t="23268" r="-718" b="27389"/>
          <a:stretch/>
        </p:blipFill>
        <p:spPr>
          <a:xfrm>
            <a:off x="9152826" y="-1"/>
            <a:ext cx="3029692" cy="6858001"/>
          </a:xfrm>
          <a:prstGeom prst="rect">
            <a:avLst/>
          </a:prstGeom>
        </p:spPr>
      </p:pic>
    </p:spTree>
    <p:extLst>
      <p:ext uri="{BB962C8B-B14F-4D97-AF65-F5344CB8AC3E}">
        <p14:creationId xmlns:p14="http://schemas.microsoft.com/office/powerpoint/2010/main" val="6620299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solidFill>
                  <a:schemeClr val="tx1"/>
                </a:solidFill>
                <a:latin typeface="+mn-lt"/>
              </a:defRPr>
            </a:lvl1pPr>
            <a:lvl2pPr>
              <a:defRPr sz="2800">
                <a:solidFill>
                  <a:schemeClr val="tx1"/>
                </a:solidFill>
                <a:latin typeface="+mn-lt"/>
              </a:defRPr>
            </a:lvl2pPr>
            <a:lvl3pPr>
              <a:defRPr sz="2400">
                <a:solidFill>
                  <a:schemeClr val="tx1"/>
                </a:solidFill>
                <a:latin typeface="+mn-lt"/>
              </a:defRPr>
            </a:lvl3pPr>
            <a:lvl4pPr>
              <a:defRPr sz="2000">
                <a:solidFill>
                  <a:schemeClr val="tx1"/>
                </a:solidFill>
                <a:latin typeface="+mn-lt"/>
              </a:defRPr>
            </a:lvl4pPr>
            <a:lvl5pPr>
              <a:defRPr sz="1800">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091223225"/>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7508575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cSld name="Computer Screen Slid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8C5772A-A323-41D9-812B-0F86E50A2D10}"/>
              </a:ext>
            </a:extLst>
          </p:cNvPr>
          <p:cNvSpPr>
            <a:spLocks noGrp="1"/>
          </p:cNvSpPr>
          <p:nvPr>
            <p:ph type="dt" sz="half" idx="10"/>
          </p:nvPr>
        </p:nvSpPr>
        <p:spPr/>
        <p:txBody>
          <a:bodyPr/>
          <a:lstStyle/>
          <a:p>
            <a:fld id="{41FFFB18-8C79-4588-AD1A-FA3DD1198025}" type="datetime1">
              <a:rPr lang="en-US" smtClean="0"/>
              <a:t>6/22/2021</a:t>
            </a:fld>
            <a:endParaRPr lang="en-US"/>
          </a:p>
        </p:txBody>
      </p:sp>
      <p:sp>
        <p:nvSpPr>
          <p:cNvPr id="4" name="Footer Placeholder 3">
            <a:extLst>
              <a:ext uri="{FF2B5EF4-FFF2-40B4-BE49-F238E27FC236}">
                <a16:creationId xmlns:a16="http://schemas.microsoft.com/office/drawing/2014/main" id="{1F91775D-0AFF-4AFE-ABE4-481454F50F7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BB77570-FEC1-4659-AA0C-EB81791C8004}"/>
              </a:ext>
            </a:extLst>
          </p:cNvPr>
          <p:cNvSpPr>
            <a:spLocks noGrp="1"/>
          </p:cNvSpPr>
          <p:nvPr>
            <p:ph type="sldNum" sz="quarter" idx="12"/>
          </p:nvPr>
        </p:nvSpPr>
        <p:spPr/>
        <p:txBody>
          <a:bodyPr/>
          <a:lstStyle/>
          <a:p>
            <a:fld id="{FAC2A3DB-BD64-4680-A1AB-D3E38080376E}" type="slidenum">
              <a:rPr lang="en-US" smtClean="0"/>
              <a:t>‹#›</a:t>
            </a:fld>
            <a:endParaRPr lang="en-US"/>
          </a:p>
        </p:txBody>
      </p:sp>
      <p:pic>
        <p:nvPicPr>
          <p:cNvPr id="2" name="Picture 1">
            <a:extLst>
              <a:ext uri="{FF2B5EF4-FFF2-40B4-BE49-F238E27FC236}">
                <a16:creationId xmlns:a16="http://schemas.microsoft.com/office/drawing/2014/main" id="{D3F5D89E-950D-4BB0-952E-BBFD011ACB62}"/>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40729"/>
          <a:stretch/>
        </p:blipFill>
        <p:spPr>
          <a:xfrm>
            <a:off x="4347730" y="-490317"/>
            <a:ext cx="7844269" cy="7444435"/>
          </a:xfrm>
          <a:prstGeom prst="rect">
            <a:avLst/>
          </a:prstGeom>
        </p:spPr>
      </p:pic>
    </p:spTree>
    <p:extLst>
      <p:ext uri="{BB962C8B-B14F-4D97-AF65-F5344CB8AC3E}">
        <p14:creationId xmlns:p14="http://schemas.microsoft.com/office/powerpoint/2010/main" val="384759779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
  <p:cSld name="OpenHack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76D56-1A7F-43CC-8F68-DAD4EA1F286A}"/>
              </a:ext>
            </a:extLst>
          </p:cNvPr>
          <p:cNvSpPr>
            <a:spLocks noGrp="1"/>
          </p:cNvSpPr>
          <p:nvPr>
            <p:ph type="ctrTitle"/>
          </p:nvPr>
        </p:nvSpPr>
        <p:spPr>
          <a:xfrm>
            <a:off x="658368" y="4151397"/>
            <a:ext cx="9704832" cy="962894"/>
          </a:xfrm>
        </p:spPr>
        <p:txBody>
          <a:bodyPr anchor="b">
            <a:normAutofit/>
          </a:bodyPr>
          <a:lstStyle>
            <a:lvl1pPr algn="l">
              <a:defRPr sz="5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8C04763A-A034-4F3D-B3A5-93EEC0493670}"/>
              </a:ext>
            </a:extLst>
          </p:cNvPr>
          <p:cNvSpPr>
            <a:spLocks noGrp="1"/>
          </p:cNvSpPr>
          <p:nvPr>
            <p:ph type="subTitle" idx="1"/>
          </p:nvPr>
        </p:nvSpPr>
        <p:spPr>
          <a:xfrm>
            <a:off x="658368" y="5324685"/>
            <a:ext cx="9144000" cy="365125"/>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D3F977-A379-478B-A59B-77434BE3F854}"/>
              </a:ext>
            </a:extLst>
          </p:cNvPr>
          <p:cNvSpPr>
            <a:spLocks noGrp="1"/>
          </p:cNvSpPr>
          <p:nvPr>
            <p:ph type="dt" sz="half" idx="10"/>
          </p:nvPr>
        </p:nvSpPr>
        <p:spPr/>
        <p:txBody>
          <a:bodyPr/>
          <a:lstStyle/>
          <a:p>
            <a:fld id="{E99080E2-161E-4461-9006-6F8BF1776BE3}" type="datetime1">
              <a:rPr lang="en-US" smtClean="0"/>
              <a:t>6/22/2021</a:t>
            </a:fld>
            <a:endParaRPr lang="en-US"/>
          </a:p>
        </p:txBody>
      </p:sp>
      <p:sp>
        <p:nvSpPr>
          <p:cNvPr id="5" name="Footer Placeholder 4">
            <a:extLst>
              <a:ext uri="{FF2B5EF4-FFF2-40B4-BE49-F238E27FC236}">
                <a16:creationId xmlns:a16="http://schemas.microsoft.com/office/drawing/2014/main" id="{3C14982C-7D97-48F6-A79A-0183699824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E2D651-1187-470F-9CD1-8580D264ADB5}"/>
              </a:ext>
            </a:extLst>
          </p:cNvPr>
          <p:cNvSpPr>
            <a:spLocks noGrp="1"/>
          </p:cNvSpPr>
          <p:nvPr>
            <p:ph type="sldNum" sz="quarter" idx="12"/>
          </p:nvPr>
        </p:nvSpPr>
        <p:spPr/>
        <p:txBody>
          <a:bodyPr/>
          <a:lstStyle/>
          <a:p>
            <a:fld id="{FAC2A3DB-BD64-4680-A1AB-D3E38080376E}" type="slidenum">
              <a:rPr lang="en-US" smtClean="0"/>
              <a:t>‹#›</a:t>
            </a:fld>
            <a:endParaRPr lang="en-US"/>
          </a:p>
        </p:txBody>
      </p:sp>
    </p:spTree>
    <p:extLst>
      <p:ext uri="{BB962C8B-B14F-4D97-AF65-F5344CB8AC3E}">
        <p14:creationId xmlns:p14="http://schemas.microsoft.com/office/powerpoint/2010/main" val="338143551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cSld name="OpenHack LayOut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91B1DB-EDB4-4290-96A4-FB7AB239E228}"/>
              </a:ext>
            </a:extLst>
          </p:cNvPr>
          <p:cNvSpPr>
            <a:spLocks noGrp="1"/>
          </p:cNvSpPr>
          <p:nvPr>
            <p:ph type="dt" sz="half" idx="10"/>
          </p:nvPr>
        </p:nvSpPr>
        <p:spPr/>
        <p:txBody>
          <a:bodyPr/>
          <a:lstStyle/>
          <a:p>
            <a:fld id="{643E9E83-8A79-40C0-9FE5-E30ED9EDC2DE}" type="datetime1">
              <a:rPr lang="en-US" smtClean="0"/>
              <a:t>6/22/2021</a:t>
            </a:fld>
            <a:endParaRPr lang="en-US"/>
          </a:p>
        </p:txBody>
      </p:sp>
      <p:sp>
        <p:nvSpPr>
          <p:cNvPr id="3" name="Footer Placeholder 2">
            <a:extLst>
              <a:ext uri="{FF2B5EF4-FFF2-40B4-BE49-F238E27FC236}">
                <a16:creationId xmlns:a16="http://schemas.microsoft.com/office/drawing/2014/main" id="{ED2AFCD3-138D-4268-9957-DB9E219A438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546A5F6-6108-4BA5-9553-CA666147C30A}"/>
              </a:ext>
            </a:extLst>
          </p:cNvPr>
          <p:cNvSpPr>
            <a:spLocks noGrp="1"/>
          </p:cNvSpPr>
          <p:nvPr>
            <p:ph type="sldNum" sz="quarter" idx="12"/>
          </p:nvPr>
        </p:nvSpPr>
        <p:spPr/>
        <p:txBody>
          <a:bodyPr/>
          <a:lstStyle/>
          <a:p>
            <a:fld id="{FAC2A3DB-BD64-4680-A1AB-D3E38080376E}" type="slidenum">
              <a:rPr lang="en-US" smtClean="0"/>
              <a:t>‹#›</a:t>
            </a:fld>
            <a:endParaRPr lang="en-US"/>
          </a:p>
        </p:txBody>
      </p:sp>
      <p:sp>
        <p:nvSpPr>
          <p:cNvPr id="7" name="Title 1">
            <a:extLst>
              <a:ext uri="{FF2B5EF4-FFF2-40B4-BE49-F238E27FC236}">
                <a16:creationId xmlns:a16="http://schemas.microsoft.com/office/drawing/2014/main" id="{49FD6AA9-E119-4C46-BD72-81FBEFA4ECB2}"/>
              </a:ext>
            </a:extLst>
          </p:cNvPr>
          <p:cNvSpPr>
            <a:spLocks noGrp="1"/>
          </p:cNvSpPr>
          <p:nvPr>
            <p:ph type="title"/>
          </p:nvPr>
        </p:nvSpPr>
        <p:spPr>
          <a:xfrm>
            <a:off x="838200" y="365125"/>
            <a:ext cx="10515600" cy="819151"/>
          </a:xfrm>
        </p:spPr>
        <p:txBody>
          <a:bodyPr/>
          <a:lstStyle/>
          <a:p>
            <a:r>
              <a:rPr lang="en-US"/>
              <a:t>Click to edit Master title style</a:t>
            </a:r>
          </a:p>
        </p:txBody>
      </p:sp>
    </p:spTree>
    <p:extLst>
      <p:ext uri="{BB962C8B-B14F-4D97-AF65-F5344CB8AC3E}">
        <p14:creationId xmlns:p14="http://schemas.microsoft.com/office/powerpoint/2010/main" val="7891026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EB02FAD1-E14D-41F9-A1BC-FCCF4626291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015726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Slide 2">
    <p:bg>
      <p:bgPr>
        <a:solidFill>
          <a:schemeClr val="tx1"/>
        </a:solidFill>
        <a:effectLst/>
      </p:bgPr>
    </p:bg>
    <p:spTree>
      <p:nvGrpSpPr>
        <p:cNvPr id="1" name=""/>
        <p:cNvGrpSpPr/>
        <p:nvPr/>
      </p:nvGrpSpPr>
      <p:grpSpPr>
        <a:xfrm>
          <a:off x="0" y="0"/>
          <a:ext cx="0" cy="0"/>
          <a:chOff x="0" y="0"/>
          <a:chExt cx="0" cy="0"/>
        </a:xfrm>
      </p:grpSpPr>
      <p:pic>
        <p:nvPicPr>
          <p:cNvPr id="2" name="MS logo white - EMF" descr="Microsoft logo white text version">
            <a:extLst>
              <a:ext uri="{FF2B5EF4-FFF2-40B4-BE49-F238E27FC236}">
                <a16:creationId xmlns:a16="http://schemas.microsoft.com/office/drawing/2014/main" id="{9A662186-7F9D-4C9F-98D7-25AB077BC8D6}"/>
              </a:ext>
            </a:extLst>
          </p:cNvPr>
          <p:cNvPicPr>
            <a:picLocks noChangeAspect="1"/>
          </p:cNvPicPr>
          <p:nvPr userDrawn="1"/>
        </p:nvPicPr>
        <p:blipFill>
          <a:blip r:embed="rId2"/>
          <a:stretch>
            <a:fillRect/>
          </a:stretch>
        </p:blipFill>
        <p:spPr bwMode="black">
          <a:xfrm>
            <a:off x="10243143" y="585788"/>
            <a:ext cx="1366245" cy="292608"/>
          </a:xfrm>
          <a:prstGeom prst="rect">
            <a:avLst/>
          </a:prstGeom>
        </p:spPr>
      </p:pic>
      <p:sp>
        <p:nvSpPr>
          <p:cNvPr id="12" name="Title 1">
            <a:extLst>
              <a:ext uri="{FF2B5EF4-FFF2-40B4-BE49-F238E27FC236}">
                <a16:creationId xmlns:a16="http://schemas.microsoft.com/office/drawing/2014/main" id="{961E741F-1C76-4CF1-9D44-04384507AAA2}"/>
              </a:ext>
            </a:extLst>
          </p:cNvPr>
          <p:cNvSpPr>
            <a:spLocks noGrp="1"/>
          </p:cNvSpPr>
          <p:nvPr>
            <p:ph type="title"/>
          </p:nvPr>
        </p:nvSpPr>
        <p:spPr>
          <a:xfrm>
            <a:off x="2097618" y="2972128"/>
            <a:ext cx="7636932" cy="553998"/>
          </a:xfrm>
          <a:prstGeom prst="rect">
            <a:avLst/>
          </a:prstGeom>
        </p:spPr>
        <p:txBody>
          <a:bodyPr/>
          <a:lstStyle>
            <a:lvl1pPr>
              <a:defRPr lang="en-US" sz="3600" b="0" kern="1200" cap="none" spc="-50" baseline="0" dirty="0">
                <a:ln w="3175">
                  <a:noFill/>
                </a:ln>
                <a:solidFill>
                  <a:schemeClr val="bg1"/>
                </a:solidFill>
                <a:effectLst/>
                <a:latin typeface="+mj-lt"/>
                <a:ea typeface="+mn-ea"/>
                <a:cs typeface="Segoe UI" panose="020B0502040204020203" pitchFamily="34" charset="0"/>
              </a:defRPr>
            </a:lvl1pPr>
          </a:lstStyle>
          <a:p>
            <a:r>
              <a:rPr lang="en-US"/>
              <a:t>Click to edit Master title style</a:t>
            </a:r>
          </a:p>
        </p:txBody>
      </p:sp>
      <p:sp>
        <p:nvSpPr>
          <p:cNvPr id="13" name="Subtitle 2">
            <a:extLst>
              <a:ext uri="{FF2B5EF4-FFF2-40B4-BE49-F238E27FC236}">
                <a16:creationId xmlns:a16="http://schemas.microsoft.com/office/drawing/2014/main" id="{9674AE28-2690-485E-866B-6663A6D65096}"/>
              </a:ext>
            </a:extLst>
          </p:cNvPr>
          <p:cNvSpPr>
            <a:spLocks noGrp="1"/>
          </p:cNvSpPr>
          <p:nvPr>
            <p:ph type="subTitle" idx="1"/>
          </p:nvPr>
        </p:nvSpPr>
        <p:spPr>
          <a:xfrm>
            <a:off x="2097618" y="3699751"/>
            <a:ext cx="7636932" cy="338554"/>
          </a:xfrm>
          <a:prstGeom prst="rect">
            <a:avLst/>
          </a:prstGeom>
        </p:spPr>
        <p:txBody>
          <a:bodyPr/>
          <a:lstStyle>
            <a:lvl1pPr marL="0" indent="0" algn="l">
              <a:buNone/>
              <a:defRPr lang="en-US" sz="2200" kern="1200" spc="0" baseline="0" dirty="0">
                <a:solidFill>
                  <a:schemeClr val="bg1"/>
                </a:solidFill>
                <a:latin typeface="+mn-lt"/>
                <a:ea typeface="+mn-ea"/>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pPr>
            <a:r>
              <a:rPr lang="en-US"/>
              <a:t>Click to edit Master subtitle style</a:t>
            </a:r>
          </a:p>
        </p:txBody>
      </p:sp>
      <p:pic>
        <p:nvPicPr>
          <p:cNvPr id="3" name="Picture 2" descr="Diagram&#10;&#10;Description automatically generated">
            <a:extLst>
              <a:ext uri="{FF2B5EF4-FFF2-40B4-BE49-F238E27FC236}">
                <a16:creationId xmlns:a16="http://schemas.microsoft.com/office/drawing/2014/main" id="{E6FC85F5-26F6-428A-82A2-51F60512F440}"/>
              </a:ext>
            </a:extLst>
          </p:cNvPr>
          <p:cNvPicPr>
            <a:picLocks noChangeAspect="1"/>
          </p:cNvPicPr>
          <p:nvPr userDrawn="1"/>
        </p:nvPicPr>
        <p:blipFill rotWithShape="1">
          <a:blip r:embed="rId3"/>
          <a:srcRect b="54545"/>
          <a:stretch/>
        </p:blipFill>
        <p:spPr>
          <a:xfrm rot="5400000">
            <a:off x="-1124437" y="2673935"/>
            <a:ext cx="3965197" cy="1716325"/>
          </a:xfrm>
          <a:prstGeom prst="rect">
            <a:avLst/>
          </a:prstGeom>
        </p:spPr>
      </p:pic>
      <p:cxnSp>
        <p:nvCxnSpPr>
          <p:cNvPr id="11" name="Straight Connector 10">
            <a:extLst>
              <a:ext uri="{FF2B5EF4-FFF2-40B4-BE49-F238E27FC236}">
                <a16:creationId xmlns:a16="http://schemas.microsoft.com/office/drawing/2014/main" id="{D2406F62-740F-4991-B860-CDE6B84AACDA}"/>
              </a:ext>
            </a:extLst>
          </p:cNvPr>
          <p:cNvCxnSpPr>
            <a:cxnSpLocks/>
          </p:cNvCxnSpPr>
          <p:nvPr userDrawn="1"/>
        </p:nvCxnSpPr>
        <p:spPr>
          <a:xfrm flipH="1">
            <a:off x="1699391" y="3576802"/>
            <a:ext cx="2733244" cy="8131"/>
          </a:xfrm>
          <a:prstGeom prst="line">
            <a:avLst/>
          </a:prstGeom>
          <a:ln w="19050">
            <a:solidFill>
              <a:schemeClr val="accent2"/>
            </a:solidFill>
            <a:headEnd type="oval"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87929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Title Slide 2">
    <p:bg>
      <p:bgPr>
        <a:solidFill>
          <a:schemeClr val="tx1"/>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14F36043-4871-4859-BCA7-2A308FFEA4EB}"/>
              </a:ext>
            </a:extLst>
          </p:cNvPr>
          <p:cNvSpPr>
            <a:spLocks noGrp="1"/>
          </p:cNvSpPr>
          <p:nvPr>
            <p:ph type="title"/>
          </p:nvPr>
        </p:nvSpPr>
        <p:spPr>
          <a:xfrm>
            <a:off x="2097618" y="2972128"/>
            <a:ext cx="7636932" cy="553998"/>
          </a:xfrm>
          <a:prstGeom prst="rect">
            <a:avLst/>
          </a:prstGeom>
        </p:spPr>
        <p:txBody>
          <a:bodyPr/>
          <a:lstStyle>
            <a:lvl1pPr>
              <a:defRPr lang="en-US" sz="3600" b="0" kern="1200" cap="none" spc="-50" baseline="0" dirty="0">
                <a:ln w="3175">
                  <a:noFill/>
                </a:ln>
                <a:solidFill>
                  <a:schemeClr val="bg1"/>
                </a:solidFill>
                <a:effectLst/>
                <a:latin typeface="+mj-lt"/>
                <a:ea typeface="+mn-ea"/>
                <a:cs typeface="Segoe UI" panose="020B0502040204020203" pitchFamily="34" charset="0"/>
              </a:defRPr>
            </a:lvl1pPr>
          </a:lstStyle>
          <a:p>
            <a:r>
              <a:rPr lang="en-US"/>
              <a:t>Click to edit Master title style</a:t>
            </a:r>
          </a:p>
        </p:txBody>
      </p:sp>
      <p:sp>
        <p:nvSpPr>
          <p:cNvPr id="11" name="Subtitle 2">
            <a:extLst>
              <a:ext uri="{FF2B5EF4-FFF2-40B4-BE49-F238E27FC236}">
                <a16:creationId xmlns:a16="http://schemas.microsoft.com/office/drawing/2014/main" id="{FBC243C7-F5F8-4703-AAB1-40B3019F123F}"/>
              </a:ext>
            </a:extLst>
          </p:cNvPr>
          <p:cNvSpPr>
            <a:spLocks noGrp="1"/>
          </p:cNvSpPr>
          <p:nvPr>
            <p:ph type="subTitle" idx="1"/>
          </p:nvPr>
        </p:nvSpPr>
        <p:spPr>
          <a:xfrm>
            <a:off x="2097618" y="3699751"/>
            <a:ext cx="7636932" cy="338554"/>
          </a:xfrm>
          <a:prstGeom prst="rect">
            <a:avLst/>
          </a:prstGeom>
        </p:spPr>
        <p:txBody>
          <a:bodyPr/>
          <a:lstStyle>
            <a:lvl1pPr marL="0" indent="0" algn="l">
              <a:buNone/>
              <a:defRPr lang="en-US" sz="2200" kern="1200" spc="0" baseline="0" dirty="0">
                <a:solidFill>
                  <a:schemeClr val="bg1"/>
                </a:solidFill>
                <a:latin typeface="+mn-lt"/>
                <a:ea typeface="+mn-ea"/>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pPr>
            <a:r>
              <a:rPr lang="en-US"/>
              <a:t>Click to edit Master subtitle style</a:t>
            </a:r>
          </a:p>
        </p:txBody>
      </p:sp>
      <p:pic>
        <p:nvPicPr>
          <p:cNvPr id="2" name="MS logo white - EMF" descr="Microsoft logo white text version">
            <a:extLst>
              <a:ext uri="{FF2B5EF4-FFF2-40B4-BE49-F238E27FC236}">
                <a16:creationId xmlns:a16="http://schemas.microsoft.com/office/drawing/2014/main" id="{867C35DD-1412-4C4F-B30F-ECDB0B77E8EF}"/>
              </a:ext>
            </a:extLst>
          </p:cNvPr>
          <p:cNvPicPr>
            <a:picLocks noChangeAspect="1"/>
          </p:cNvPicPr>
          <p:nvPr userDrawn="1"/>
        </p:nvPicPr>
        <p:blipFill>
          <a:blip r:embed="rId2"/>
          <a:stretch>
            <a:fillRect/>
          </a:stretch>
        </p:blipFill>
        <p:spPr bwMode="black">
          <a:xfrm>
            <a:off x="10243143" y="585788"/>
            <a:ext cx="1366245" cy="292608"/>
          </a:xfrm>
          <a:prstGeom prst="rect">
            <a:avLst/>
          </a:prstGeom>
        </p:spPr>
      </p:pic>
      <p:pic>
        <p:nvPicPr>
          <p:cNvPr id="3" name="Picture 2" descr="Diagram&#10;&#10;Description automatically generated">
            <a:extLst>
              <a:ext uri="{FF2B5EF4-FFF2-40B4-BE49-F238E27FC236}">
                <a16:creationId xmlns:a16="http://schemas.microsoft.com/office/drawing/2014/main" id="{424EA828-DC49-4E9D-9970-3CB0AD3F7FA8}"/>
              </a:ext>
            </a:extLst>
          </p:cNvPr>
          <p:cNvPicPr>
            <a:picLocks noChangeAspect="1"/>
          </p:cNvPicPr>
          <p:nvPr userDrawn="1"/>
        </p:nvPicPr>
        <p:blipFill rotWithShape="1">
          <a:blip r:embed="rId3"/>
          <a:srcRect b="54545"/>
          <a:stretch/>
        </p:blipFill>
        <p:spPr>
          <a:xfrm rot="5400000">
            <a:off x="-1124437" y="2673935"/>
            <a:ext cx="3965197" cy="1716325"/>
          </a:xfrm>
          <a:prstGeom prst="rect">
            <a:avLst/>
          </a:prstGeom>
        </p:spPr>
      </p:pic>
    </p:spTree>
    <p:extLst>
      <p:ext uri="{BB962C8B-B14F-4D97-AF65-F5344CB8AC3E}">
        <p14:creationId xmlns:p14="http://schemas.microsoft.com/office/powerpoint/2010/main" val="41361980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Title Slide 2">
    <p:bg>
      <p:bgPr>
        <a:solidFill>
          <a:schemeClr val="tx1"/>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14F36043-4871-4859-BCA7-2A308FFEA4EB}"/>
              </a:ext>
            </a:extLst>
          </p:cNvPr>
          <p:cNvSpPr>
            <a:spLocks noGrp="1"/>
          </p:cNvSpPr>
          <p:nvPr>
            <p:ph type="title"/>
          </p:nvPr>
        </p:nvSpPr>
        <p:spPr>
          <a:xfrm>
            <a:off x="2097618" y="2972128"/>
            <a:ext cx="7636932" cy="553998"/>
          </a:xfrm>
          <a:prstGeom prst="rect">
            <a:avLst/>
          </a:prstGeom>
        </p:spPr>
        <p:txBody>
          <a:bodyPr/>
          <a:lstStyle>
            <a:lvl1pPr>
              <a:defRPr lang="en-US" sz="3600" b="0" kern="1200" cap="none" spc="-50" baseline="0" dirty="0">
                <a:ln w="3175">
                  <a:noFill/>
                </a:ln>
                <a:solidFill>
                  <a:schemeClr val="bg1"/>
                </a:solidFill>
                <a:effectLst/>
                <a:latin typeface="+mj-lt"/>
                <a:ea typeface="+mn-ea"/>
                <a:cs typeface="Segoe UI" panose="020B0502040204020203" pitchFamily="34" charset="0"/>
              </a:defRPr>
            </a:lvl1pPr>
          </a:lstStyle>
          <a:p>
            <a:r>
              <a:rPr lang="en-US"/>
              <a:t>Click to edit Master title style</a:t>
            </a:r>
          </a:p>
        </p:txBody>
      </p:sp>
      <p:sp>
        <p:nvSpPr>
          <p:cNvPr id="11" name="Subtitle 2">
            <a:extLst>
              <a:ext uri="{FF2B5EF4-FFF2-40B4-BE49-F238E27FC236}">
                <a16:creationId xmlns:a16="http://schemas.microsoft.com/office/drawing/2014/main" id="{FBC243C7-F5F8-4703-AAB1-40B3019F123F}"/>
              </a:ext>
            </a:extLst>
          </p:cNvPr>
          <p:cNvSpPr>
            <a:spLocks noGrp="1"/>
          </p:cNvSpPr>
          <p:nvPr>
            <p:ph type="subTitle" idx="1"/>
          </p:nvPr>
        </p:nvSpPr>
        <p:spPr>
          <a:xfrm>
            <a:off x="2097618" y="3699751"/>
            <a:ext cx="7636932" cy="338554"/>
          </a:xfrm>
          <a:prstGeom prst="rect">
            <a:avLst/>
          </a:prstGeom>
        </p:spPr>
        <p:txBody>
          <a:bodyPr/>
          <a:lstStyle>
            <a:lvl1pPr marL="0" indent="0" algn="l">
              <a:buNone/>
              <a:defRPr lang="en-US" sz="2200" kern="1200" spc="0" baseline="0" dirty="0">
                <a:solidFill>
                  <a:schemeClr val="bg1"/>
                </a:solidFill>
                <a:latin typeface="+mn-lt"/>
                <a:ea typeface="+mn-ea"/>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pPr>
            <a:r>
              <a:rPr lang="en-US"/>
              <a:t>Click to edit Master subtitle style</a:t>
            </a:r>
          </a:p>
        </p:txBody>
      </p:sp>
      <p:pic>
        <p:nvPicPr>
          <p:cNvPr id="3" name="Picture 2" descr="Diagram&#10;&#10;Description automatically generated">
            <a:extLst>
              <a:ext uri="{FF2B5EF4-FFF2-40B4-BE49-F238E27FC236}">
                <a16:creationId xmlns:a16="http://schemas.microsoft.com/office/drawing/2014/main" id="{424EA828-DC49-4E9D-9970-3CB0AD3F7FA8}"/>
              </a:ext>
            </a:extLst>
          </p:cNvPr>
          <p:cNvPicPr>
            <a:picLocks noChangeAspect="1"/>
          </p:cNvPicPr>
          <p:nvPr userDrawn="1"/>
        </p:nvPicPr>
        <p:blipFill rotWithShape="1">
          <a:blip r:embed="rId2"/>
          <a:srcRect b="54545"/>
          <a:stretch/>
        </p:blipFill>
        <p:spPr>
          <a:xfrm rot="5400000">
            <a:off x="-1124437" y="2673935"/>
            <a:ext cx="3965197" cy="1716325"/>
          </a:xfrm>
          <a:prstGeom prst="rect">
            <a:avLst/>
          </a:prstGeom>
        </p:spPr>
      </p:pic>
    </p:spTree>
    <p:extLst>
      <p:ext uri="{BB962C8B-B14F-4D97-AF65-F5344CB8AC3E}">
        <p14:creationId xmlns:p14="http://schemas.microsoft.com/office/powerpoint/2010/main" val="18668723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54"/>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2848601014"/>
      </p:ext>
    </p:extLst>
  </p:cSld>
  <p:clrMap bg1="dk1" tx1="lt1" bg2="dk2" tx2="lt2" accent1="accent1" accent2="accent2" accent3="accent3" accent4="accent4" accent5="accent5" accent6="accent6" hlink="hlink" folHlink="folHlink"/>
  <p:sldLayoutIdLst>
    <p:sldLayoutId id="2147483879" r:id="rId1"/>
    <p:sldLayoutId id="2147483880" r:id="rId2"/>
    <p:sldLayoutId id="2147483881" r:id="rId3"/>
    <p:sldLayoutId id="2147483882" r:id="rId4"/>
    <p:sldLayoutId id="2147483883" r:id="rId5"/>
    <p:sldLayoutId id="2147483884" r:id="rId6"/>
    <p:sldLayoutId id="2147483885" r:id="rId7"/>
    <p:sldLayoutId id="2147483886" r:id="rId8"/>
    <p:sldLayoutId id="2147483887" r:id="rId9"/>
    <p:sldLayoutId id="2147483888" r:id="rId10"/>
    <p:sldLayoutId id="2147483889" r:id="rId11"/>
    <p:sldLayoutId id="2147483890" r:id="rId12"/>
    <p:sldLayoutId id="2147483891" r:id="rId13"/>
    <p:sldLayoutId id="2147483892" r:id="rId14"/>
    <p:sldLayoutId id="2147483893" r:id="rId15"/>
    <p:sldLayoutId id="2147483894" r:id="rId16"/>
    <p:sldLayoutId id="2147483895" r:id="rId17"/>
    <p:sldLayoutId id="2147483896" r:id="rId18"/>
    <p:sldLayoutId id="2147483897" r:id="rId19"/>
    <p:sldLayoutId id="2147483898" r:id="rId20"/>
    <p:sldLayoutId id="2147483899" r:id="rId21"/>
    <p:sldLayoutId id="2147483900" r:id="rId22"/>
    <p:sldLayoutId id="2147483901" r:id="rId23"/>
    <p:sldLayoutId id="2147483902" r:id="rId24"/>
    <p:sldLayoutId id="2147483903" r:id="rId25"/>
    <p:sldLayoutId id="2147483904" r:id="rId26"/>
    <p:sldLayoutId id="2147483905" r:id="rId27"/>
    <p:sldLayoutId id="2147483906" r:id="rId28"/>
    <p:sldLayoutId id="2147483907" r:id="rId29"/>
    <p:sldLayoutId id="2147483908" r:id="rId30"/>
    <p:sldLayoutId id="2147483909" r:id="rId31"/>
    <p:sldLayoutId id="2147483910" r:id="rId32"/>
    <p:sldLayoutId id="2147483911" r:id="rId33"/>
    <p:sldLayoutId id="2147483912" r:id="rId34"/>
    <p:sldLayoutId id="2147483913" r:id="rId35"/>
    <p:sldLayoutId id="2147483914" r:id="rId36"/>
    <p:sldLayoutId id="2147483915" r:id="rId37"/>
    <p:sldLayoutId id="2147483916" r:id="rId38"/>
    <p:sldLayoutId id="2147483917" r:id="rId39"/>
    <p:sldLayoutId id="2147483918" r:id="rId40"/>
    <p:sldLayoutId id="2147483919" r:id="rId41"/>
    <p:sldLayoutId id="2147483920" r:id="rId42"/>
    <p:sldLayoutId id="2147483921" r:id="rId43"/>
    <p:sldLayoutId id="2147483922" r:id="rId44"/>
    <p:sldLayoutId id="2147483923" r:id="rId45"/>
    <p:sldLayoutId id="2147483924" r:id="rId46"/>
    <p:sldLayoutId id="2147483925" r:id="rId47"/>
    <p:sldLayoutId id="2147483926" r:id="rId48"/>
    <p:sldLayoutId id="2147483927" r:id="rId49"/>
    <p:sldLayoutId id="2147483928" r:id="rId50"/>
    <p:sldLayoutId id="2147483929" r:id="rId51"/>
    <p:sldLayoutId id="2147483930" r:id="rId5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hyperlink" Target="https://aka.ms/OHCoachMaterials/AIKM" TargetMode="Externa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0.xml"/></Relationships>
</file>

<file path=ppt/slides/_rels/slide5.xml.rels><?xml version="1.0" encoding="UTF-8" standalone="yes"?>
<Relationships xmlns="http://schemas.openxmlformats.org/package/2006/relationships"><Relationship Id="rId8" Type="http://schemas.openxmlformats.org/officeDocument/2006/relationships/image" Target="../media/image22.svg"/><Relationship Id="rId13" Type="http://schemas.openxmlformats.org/officeDocument/2006/relationships/image" Target="../media/image27.pn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svg"/><Relationship Id="rId2" Type="http://schemas.openxmlformats.org/officeDocument/2006/relationships/notesSlide" Target="../notesSlides/notesSlide1.xml"/><Relationship Id="rId16" Type="http://schemas.openxmlformats.org/officeDocument/2006/relationships/image" Target="../media/image30.svg"/><Relationship Id="rId1" Type="http://schemas.openxmlformats.org/officeDocument/2006/relationships/slideLayout" Target="../slideLayouts/slideLayout43.xml"/><Relationship Id="rId6" Type="http://schemas.openxmlformats.org/officeDocument/2006/relationships/image" Target="../media/image20.svg"/><Relationship Id="rId11" Type="http://schemas.openxmlformats.org/officeDocument/2006/relationships/image" Target="../media/image25.png"/><Relationship Id="rId5" Type="http://schemas.openxmlformats.org/officeDocument/2006/relationships/image" Target="../media/image19.png"/><Relationship Id="rId15" Type="http://schemas.openxmlformats.org/officeDocument/2006/relationships/image" Target="../media/image2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 Id="rId14" Type="http://schemas.openxmlformats.org/officeDocument/2006/relationships/image" Target="../media/image28.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xml"/><Relationship Id="rId1" Type="http://schemas.openxmlformats.org/officeDocument/2006/relationships/slideLayout" Target="../slideLayouts/slideLayout15.xml"/><Relationship Id="rId4" Type="http://schemas.openxmlformats.org/officeDocument/2006/relationships/image" Target="../media/image32.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38EDD3E-0893-4DCB-A0A1-B3B2DBBA00A2}"/>
              </a:ext>
            </a:extLst>
          </p:cNvPr>
          <p:cNvSpPr txBox="1"/>
          <p:nvPr/>
        </p:nvSpPr>
        <p:spPr>
          <a:xfrm>
            <a:off x="2213810" y="1087934"/>
            <a:ext cx="9647859" cy="5539978"/>
          </a:xfrm>
          <a:prstGeom prst="rect">
            <a:avLst/>
          </a:prstGeom>
          <a:noFill/>
        </p:spPr>
        <p:txBody>
          <a:bodyPr wrap="square" lIns="0" tIns="0" rIns="0" bIns="0" rtlCol="0">
            <a:spAutoFit/>
          </a:bodyPr>
          <a:lstStyle/>
          <a:p>
            <a:pPr algn="l"/>
            <a:endParaRPr lang="en-US" sz="2000" dirty="0"/>
          </a:p>
          <a:p>
            <a:pPr algn="l"/>
            <a:r>
              <a:rPr lang="en-US" sz="2000" b="1" dirty="0"/>
              <a:t>Participant section</a:t>
            </a:r>
          </a:p>
          <a:p>
            <a:pPr algn="l"/>
            <a:endParaRPr lang="en-US" sz="2000" b="1" dirty="0"/>
          </a:p>
          <a:p>
            <a:pPr algn="l"/>
            <a:r>
              <a:rPr lang="en-US" sz="2000" dirty="0"/>
              <a:t>This top section is a Tech Scenario description for </a:t>
            </a:r>
            <a:r>
              <a:rPr lang="en-US" sz="2000" b="1" dirty="0">
                <a:solidFill>
                  <a:schemeClr val="accent1"/>
                </a:solidFill>
              </a:rPr>
              <a:t>participants</a:t>
            </a:r>
            <a:r>
              <a:rPr lang="en-US" sz="2000" dirty="0"/>
              <a:t>. The section will cover the technology introduction and  high-level concepts about the challenges. </a:t>
            </a:r>
          </a:p>
          <a:p>
            <a:pPr algn="l"/>
            <a:endParaRPr lang="en-US" sz="2000" b="1" dirty="0"/>
          </a:p>
          <a:p>
            <a:pPr algn="l"/>
            <a:r>
              <a:rPr lang="en-US" sz="2000" b="1" dirty="0"/>
              <a:t>Audience</a:t>
            </a:r>
            <a:r>
              <a:rPr lang="en-US" sz="2000" dirty="0"/>
              <a:t>: </a:t>
            </a:r>
            <a:r>
              <a:rPr lang="en-US" sz="2000" b="1" dirty="0">
                <a:solidFill>
                  <a:schemeClr val="accent1"/>
                </a:solidFill>
              </a:rPr>
              <a:t>Participants</a:t>
            </a:r>
            <a:r>
              <a:rPr lang="en-US" sz="2000" dirty="0"/>
              <a:t> at OpenHack</a:t>
            </a:r>
          </a:p>
          <a:p>
            <a:pPr lvl="1"/>
            <a:endParaRPr lang="en-US" sz="2000" dirty="0"/>
          </a:p>
          <a:p>
            <a:pPr algn="l"/>
            <a:endParaRPr lang="en-US" sz="2000" dirty="0"/>
          </a:p>
          <a:p>
            <a:r>
              <a:rPr lang="en-US" sz="2000" b="1" dirty="0"/>
              <a:t>Coach only section</a:t>
            </a:r>
          </a:p>
          <a:p>
            <a:endParaRPr lang="en-US" sz="2000" b="1" dirty="0"/>
          </a:p>
          <a:p>
            <a:r>
              <a:rPr lang="en-US" sz="2000" dirty="0"/>
              <a:t>This section is a Tech Scenario description for </a:t>
            </a:r>
            <a:r>
              <a:rPr lang="en-US" sz="2000" b="1" dirty="0">
                <a:solidFill>
                  <a:schemeClr val="accent1"/>
                </a:solidFill>
              </a:rPr>
              <a:t>coaches</a:t>
            </a:r>
            <a:r>
              <a:rPr lang="en-US" sz="2000" dirty="0"/>
              <a:t>. The section will cover the technology, challenge goals, common pit falls, general guidance on solutions. This section is presented to coaches in the ‘know before you go’ call a few days before the OpenHack starts. This section is intended to be more in-depth than the participant section. </a:t>
            </a:r>
            <a:r>
              <a:rPr lang="en-US" sz="2000" b="1" u="sng" dirty="0">
                <a:solidFill>
                  <a:schemeClr val="accent1"/>
                </a:solidFill>
              </a:rPr>
              <a:t>Do not share the coach section with participants!</a:t>
            </a:r>
          </a:p>
          <a:p>
            <a:endParaRPr lang="en-US" sz="2000" b="1" u="sng" dirty="0">
              <a:solidFill>
                <a:schemeClr val="accent1"/>
              </a:solidFill>
            </a:endParaRPr>
          </a:p>
          <a:p>
            <a:r>
              <a:rPr lang="en-US" sz="2000" b="1" dirty="0"/>
              <a:t>Audience</a:t>
            </a:r>
            <a:r>
              <a:rPr lang="en-US" sz="2000" dirty="0"/>
              <a:t>: </a:t>
            </a:r>
            <a:r>
              <a:rPr lang="en-US" sz="2000" b="1" dirty="0">
                <a:solidFill>
                  <a:schemeClr val="accent1"/>
                </a:solidFill>
              </a:rPr>
              <a:t>Coaches</a:t>
            </a:r>
            <a:r>
              <a:rPr lang="en-US" sz="2000" dirty="0"/>
              <a:t> at OpenHack</a:t>
            </a:r>
            <a:endParaRPr lang="en-US" sz="2000" b="1" u="sng" dirty="0">
              <a:solidFill>
                <a:schemeClr val="accent1"/>
              </a:solidFill>
            </a:endParaRPr>
          </a:p>
        </p:txBody>
      </p:sp>
      <p:cxnSp>
        <p:nvCxnSpPr>
          <p:cNvPr id="4" name="Straight Connector 3">
            <a:extLst>
              <a:ext uri="{FF2B5EF4-FFF2-40B4-BE49-F238E27FC236}">
                <a16:creationId xmlns:a16="http://schemas.microsoft.com/office/drawing/2014/main" id="{6C5154BC-EAB1-4EEF-AB1C-36CB2EB6F2FA}"/>
              </a:ext>
            </a:extLst>
          </p:cNvPr>
          <p:cNvCxnSpPr>
            <a:cxnSpLocks/>
          </p:cNvCxnSpPr>
          <p:nvPr/>
        </p:nvCxnSpPr>
        <p:spPr>
          <a:xfrm>
            <a:off x="647016" y="3477126"/>
            <a:ext cx="11151219"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024D0E8F-68C3-4A00-8500-84CC769B65AC}"/>
              </a:ext>
            </a:extLst>
          </p:cNvPr>
          <p:cNvSpPr txBox="1"/>
          <p:nvPr/>
        </p:nvSpPr>
        <p:spPr>
          <a:xfrm>
            <a:off x="438614" y="588954"/>
            <a:ext cx="11753385" cy="400110"/>
          </a:xfrm>
          <a:prstGeom prst="rect">
            <a:avLst/>
          </a:prstGeom>
          <a:noFill/>
        </p:spPr>
        <p:txBody>
          <a:bodyPr wrap="square">
            <a:spAutoFit/>
          </a:bodyPr>
          <a:lstStyle/>
          <a:p>
            <a:pPr algn="l"/>
            <a:r>
              <a:rPr lang="en-US" sz="2000" b="1" dirty="0"/>
              <a:t>Read Me: </a:t>
            </a:r>
            <a:r>
              <a:rPr lang="en-US" sz="2000" dirty="0"/>
              <a:t>This deck contains </a:t>
            </a:r>
            <a:r>
              <a:rPr lang="en-US" sz="2000" u="sng" dirty="0"/>
              <a:t>two sections</a:t>
            </a:r>
            <a:r>
              <a:rPr lang="en-US" sz="2000" dirty="0"/>
              <a:t>. One for participants and a second for coaches. </a:t>
            </a:r>
          </a:p>
        </p:txBody>
      </p:sp>
      <p:sp>
        <p:nvSpPr>
          <p:cNvPr id="7" name="TextBox 6">
            <a:extLst>
              <a:ext uri="{FF2B5EF4-FFF2-40B4-BE49-F238E27FC236}">
                <a16:creationId xmlns:a16="http://schemas.microsoft.com/office/drawing/2014/main" id="{D7B7EC24-72AB-4533-801F-BB53D7F718C1}"/>
              </a:ext>
            </a:extLst>
          </p:cNvPr>
          <p:cNvSpPr txBox="1"/>
          <p:nvPr/>
        </p:nvSpPr>
        <p:spPr>
          <a:xfrm>
            <a:off x="540884" y="2195938"/>
            <a:ext cx="1462374" cy="400110"/>
          </a:xfrm>
          <a:prstGeom prst="rect">
            <a:avLst/>
          </a:prstGeom>
          <a:noFill/>
        </p:spPr>
        <p:txBody>
          <a:bodyPr wrap="square">
            <a:spAutoFit/>
          </a:bodyPr>
          <a:lstStyle/>
          <a:p>
            <a:pPr algn="l"/>
            <a:r>
              <a:rPr lang="en-US" sz="2000" b="1" dirty="0"/>
              <a:t>Section 1</a:t>
            </a:r>
            <a:endParaRPr lang="en-US" sz="2000" dirty="0"/>
          </a:p>
        </p:txBody>
      </p:sp>
      <p:sp>
        <p:nvSpPr>
          <p:cNvPr id="9" name="TextBox 8">
            <a:extLst>
              <a:ext uri="{FF2B5EF4-FFF2-40B4-BE49-F238E27FC236}">
                <a16:creationId xmlns:a16="http://schemas.microsoft.com/office/drawing/2014/main" id="{F9955A8D-1ACC-4840-9DCC-775B7C3C0E72}"/>
              </a:ext>
            </a:extLst>
          </p:cNvPr>
          <p:cNvSpPr txBox="1"/>
          <p:nvPr/>
        </p:nvSpPr>
        <p:spPr>
          <a:xfrm>
            <a:off x="522568" y="4960186"/>
            <a:ext cx="1462374" cy="400110"/>
          </a:xfrm>
          <a:prstGeom prst="rect">
            <a:avLst/>
          </a:prstGeom>
          <a:noFill/>
        </p:spPr>
        <p:txBody>
          <a:bodyPr wrap="square">
            <a:spAutoFit/>
          </a:bodyPr>
          <a:lstStyle/>
          <a:p>
            <a:pPr algn="l"/>
            <a:r>
              <a:rPr lang="en-US" sz="2000" b="1" dirty="0"/>
              <a:t>Section 2</a:t>
            </a:r>
            <a:endParaRPr lang="en-US" sz="2000" dirty="0"/>
          </a:p>
        </p:txBody>
      </p:sp>
    </p:spTree>
    <p:extLst>
      <p:ext uri="{BB962C8B-B14F-4D97-AF65-F5344CB8AC3E}">
        <p14:creationId xmlns:p14="http://schemas.microsoft.com/office/powerpoint/2010/main" val="2553880471"/>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2623F-0629-4017-9AFA-1E52CD042452}"/>
              </a:ext>
            </a:extLst>
          </p:cNvPr>
          <p:cNvSpPr>
            <a:spLocks noGrp="1"/>
          </p:cNvSpPr>
          <p:nvPr>
            <p:ph type="title"/>
          </p:nvPr>
        </p:nvSpPr>
        <p:spPr>
          <a:xfrm>
            <a:off x="584200" y="209440"/>
            <a:ext cx="7440582" cy="926407"/>
          </a:xfrm>
        </p:spPr>
        <p:txBody>
          <a:bodyPr/>
          <a:lstStyle/>
          <a:p>
            <a:r>
              <a:rPr lang="en-US" dirty="0"/>
              <a:t>Challenge 2: The Search Begins </a:t>
            </a:r>
            <a:br>
              <a:rPr lang="en-US" dirty="0"/>
            </a:br>
            <a:endParaRPr lang="en-US" dirty="0"/>
          </a:p>
        </p:txBody>
      </p:sp>
      <p:sp>
        <p:nvSpPr>
          <p:cNvPr id="4" name="TextBox 3">
            <a:extLst>
              <a:ext uri="{FF2B5EF4-FFF2-40B4-BE49-F238E27FC236}">
                <a16:creationId xmlns:a16="http://schemas.microsoft.com/office/drawing/2014/main" id="{1CC078BE-0A60-49C8-8EDA-2EBC51A5DC70}"/>
              </a:ext>
            </a:extLst>
          </p:cNvPr>
          <p:cNvSpPr txBox="1"/>
          <p:nvPr/>
        </p:nvSpPr>
        <p:spPr>
          <a:xfrm>
            <a:off x="584200" y="1396137"/>
            <a:ext cx="11036300" cy="2862322"/>
          </a:xfrm>
          <a:prstGeom prst="rect">
            <a:avLst/>
          </a:prstGeom>
          <a:noFill/>
        </p:spPr>
        <p:txBody>
          <a:bodyPr wrap="square">
            <a:spAutoFit/>
          </a:bodyPr>
          <a:lstStyle/>
          <a:p>
            <a:pPr algn="l" rtl="0" fontAlgn="base"/>
            <a:r>
              <a:rPr lang="en-US" sz="2000" b="0" i="0" dirty="0">
                <a:effectLst/>
              </a:rPr>
              <a:t>In this challenge</a:t>
            </a:r>
            <a:r>
              <a:rPr lang="en-US" sz="2000" dirty="0"/>
              <a:t> participants</a:t>
            </a:r>
            <a:r>
              <a:rPr lang="en-US" sz="2000" b="0" i="0" dirty="0">
                <a:effectLst/>
              </a:rPr>
              <a:t> will create a data source, index, and indexer and demonstrate code that successfully retrieves information. </a:t>
            </a:r>
          </a:p>
          <a:p>
            <a:pPr algn="l" rtl="0" fontAlgn="base"/>
            <a:endParaRPr lang="en-US" sz="2000" b="0" i="0" dirty="0">
              <a:effectLst/>
            </a:endParaRPr>
          </a:p>
          <a:p>
            <a:pPr algn="l" rtl="0" fontAlgn="base"/>
            <a:r>
              <a:rPr lang="en-US" sz="2000" b="1" i="0" dirty="0">
                <a:effectLst/>
              </a:rPr>
              <a:t>Learning objectives: </a:t>
            </a:r>
          </a:p>
          <a:p>
            <a:pPr algn="l" rtl="0" fontAlgn="base"/>
            <a:endParaRPr lang="en-US" sz="2000" b="0" i="0" dirty="0">
              <a:effectLst/>
            </a:endParaRPr>
          </a:p>
          <a:p>
            <a:pPr marL="342900" indent="-342900" algn="l" rtl="0" fontAlgn="base">
              <a:buFont typeface="Arial" panose="020B0604020202020204" pitchFamily="34" charset="0"/>
              <a:buChar char="•"/>
            </a:pPr>
            <a:r>
              <a:rPr lang="en-US" sz="2000" b="0" i="0" dirty="0">
                <a:effectLst/>
              </a:rPr>
              <a:t>Create an Azure Search Index </a:t>
            </a:r>
          </a:p>
          <a:p>
            <a:pPr marL="342900" indent="-342900" algn="l" rtl="0" fontAlgn="base">
              <a:buFont typeface="Arial" panose="020B0604020202020204" pitchFamily="34" charset="0"/>
              <a:buChar char="•"/>
            </a:pPr>
            <a:endParaRPr lang="en-US" sz="2000" b="0" i="0" dirty="0">
              <a:effectLst/>
            </a:endParaRPr>
          </a:p>
          <a:p>
            <a:pPr marL="342900" indent="-342900" algn="l" rtl="0" fontAlgn="base">
              <a:buFont typeface="Arial" panose="020B0604020202020204" pitchFamily="34" charset="0"/>
              <a:buChar char="•"/>
            </a:pPr>
            <a:r>
              <a:rPr lang="en-US" sz="2000" b="0" i="0" dirty="0">
                <a:effectLst/>
              </a:rPr>
              <a:t>Use the SDK or REST API to submit a range of search queries using both simple and full syntax </a:t>
            </a:r>
          </a:p>
        </p:txBody>
      </p:sp>
    </p:spTree>
    <p:extLst>
      <p:ext uri="{BB962C8B-B14F-4D97-AF65-F5344CB8AC3E}">
        <p14:creationId xmlns:p14="http://schemas.microsoft.com/office/powerpoint/2010/main" val="322993052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2623F-0629-4017-9AFA-1E52CD042452}"/>
              </a:ext>
            </a:extLst>
          </p:cNvPr>
          <p:cNvSpPr>
            <a:spLocks noGrp="1"/>
          </p:cNvSpPr>
          <p:nvPr>
            <p:ph type="title"/>
          </p:nvPr>
        </p:nvSpPr>
        <p:spPr>
          <a:xfrm>
            <a:off x="584200" y="209440"/>
            <a:ext cx="7440582" cy="495520"/>
          </a:xfrm>
        </p:spPr>
        <p:txBody>
          <a:bodyPr/>
          <a:lstStyle/>
          <a:p>
            <a:r>
              <a:rPr lang="en-US" dirty="0"/>
              <a:t>Challenge 3: Expanding the Search </a:t>
            </a:r>
          </a:p>
        </p:txBody>
      </p:sp>
      <p:sp>
        <p:nvSpPr>
          <p:cNvPr id="4" name="TextBox 3">
            <a:extLst>
              <a:ext uri="{FF2B5EF4-FFF2-40B4-BE49-F238E27FC236}">
                <a16:creationId xmlns:a16="http://schemas.microsoft.com/office/drawing/2014/main" id="{C66AB271-DFBE-48F7-9D8A-116CBE3C573C}"/>
              </a:ext>
            </a:extLst>
          </p:cNvPr>
          <p:cNvSpPr txBox="1"/>
          <p:nvPr/>
        </p:nvSpPr>
        <p:spPr>
          <a:xfrm>
            <a:off x="584200" y="1396137"/>
            <a:ext cx="11036300" cy="2862322"/>
          </a:xfrm>
          <a:prstGeom prst="rect">
            <a:avLst/>
          </a:prstGeom>
          <a:noFill/>
        </p:spPr>
        <p:txBody>
          <a:bodyPr wrap="square">
            <a:spAutoFit/>
          </a:bodyPr>
          <a:lstStyle/>
          <a:p>
            <a:pPr algn="l" rtl="0" fontAlgn="base"/>
            <a:r>
              <a:rPr lang="en-US" sz="2000" b="0" i="0" dirty="0">
                <a:effectLst/>
              </a:rPr>
              <a:t>In this challenge</a:t>
            </a:r>
            <a:r>
              <a:rPr lang="en-US" sz="2000" dirty="0"/>
              <a:t> participants</a:t>
            </a:r>
            <a:r>
              <a:rPr lang="en-US" sz="2000" b="0" i="0" dirty="0">
                <a:effectLst/>
              </a:rPr>
              <a:t> will </a:t>
            </a:r>
            <a:r>
              <a:rPr lang="en-US" sz="2000" dirty="0"/>
              <a:t>u</a:t>
            </a:r>
            <a:r>
              <a:rPr lang="en-US" sz="2000" b="0" i="0" dirty="0">
                <a:effectLst/>
              </a:rPr>
              <a:t>pdate the index and demonstrate code that successfully retrieves information.  </a:t>
            </a:r>
          </a:p>
          <a:p>
            <a:pPr algn="l" rtl="0" fontAlgn="base"/>
            <a:endParaRPr lang="en-US" sz="2000" b="0" i="0" dirty="0">
              <a:effectLst/>
            </a:endParaRPr>
          </a:p>
          <a:p>
            <a:pPr algn="l" rtl="0" fontAlgn="base"/>
            <a:r>
              <a:rPr lang="en-US" sz="2000" b="1" i="0" dirty="0">
                <a:effectLst/>
              </a:rPr>
              <a:t>Learning objectives: </a:t>
            </a:r>
          </a:p>
          <a:p>
            <a:pPr algn="l" rtl="0" fontAlgn="base"/>
            <a:endParaRPr lang="en-US" sz="2000" b="0" i="0" dirty="0">
              <a:effectLst/>
            </a:endParaRPr>
          </a:p>
          <a:p>
            <a:pPr marL="342900" indent="-342900" algn="l" rtl="0" fontAlgn="base">
              <a:buFont typeface="Arial" panose="020B0604020202020204" pitchFamily="34" charset="0"/>
              <a:buChar char="•"/>
            </a:pPr>
            <a:r>
              <a:rPr lang="en-US" sz="2000" b="0" i="0" dirty="0">
                <a:effectLst/>
              </a:rPr>
              <a:t>Add built-in cognitive skills to an Azure Search index to return: </a:t>
            </a:r>
          </a:p>
          <a:p>
            <a:pPr marL="800100" lvl="1" indent="-342900" fontAlgn="base">
              <a:buFont typeface="Courier New" panose="02070309020205020404" pitchFamily="49" charset="0"/>
              <a:buChar char="o"/>
            </a:pPr>
            <a:r>
              <a:rPr lang="en-US" sz="2000" b="0" i="0" dirty="0">
                <a:effectLst/>
              </a:rPr>
              <a:t>Key Phrases </a:t>
            </a:r>
          </a:p>
          <a:p>
            <a:pPr marL="800100" lvl="1" indent="-342900" fontAlgn="base">
              <a:buFont typeface="Courier New" panose="02070309020205020404" pitchFamily="49" charset="0"/>
              <a:buChar char="o"/>
            </a:pPr>
            <a:r>
              <a:rPr lang="en-US" sz="2000" b="0" i="0" dirty="0">
                <a:effectLst/>
              </a:rPr>
              <a:t>Entities (including links) </a:t>
            </a:r>
          </a:p>
          <a:p>
            <a:pPr marL="800100" lvl="1" indent="-342900" fontAlgn="base">
              <a:buFont typeface="Courier New" panose="02070309020205020404" pitchFamily="49" charset="0"/>
              <a:buChar char="o"/>
            </a:pPr>
            <a:r>
              <a:rPr lang="en-US" sz="2000" b="0" i="0" dirty="0">
                <a:effectLst/>
              </a:rPr>
              <a:t>Sentiment (especially reviews) </a:t>
            </a:r>
          </a:p>
        </p:txBody>
      </p:sp>
    </p:spTree>
    <p:extLst>
      <p:ext uri="{BB962C8B-B14F-4D97-AF65-F5344CB8AC3E}">
        <p14:creationId xmlns:p14="http://schemas.microsoft.com/office/powerpoint/2010/main" val="321454984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2623F-0629-4017-9AFA-1E52CD042452}"/>
              </a:ext>
            </a:extLst>
          </p:cNvPr>
          <p:cNvSpPr>
            <a:spLocks noGrp="1"/>
          </p:cNvSpPr>
          <p:nvPr>
            <p:ph type="title"/>
          </p:nvPr>
        </p:nvSpPr>
        <p:spPr>
          <a:xfrm>
            <a:off x="584200" y="209440"/>
            <a:ext cx="7440582" cy="495520"/>
          </a:xfrm>
        </p:spPr>
        <p:txBody>
          <a:bodyPr/>
          <a:lstStyle/>
          <a:p>
            <a:r>
              <a:rPr lang="en-US" dirty="0"/>
              <a:t>Challenge 4: Getting the Full Picture </a:t>
            </a:r>
          </a:p>
        </p:txBody>
      </p:sp>
      <p:sp>
        <p:nvSpPr>
          <p:cNvPr id="4" name="TextBox 3">
            <a:extLst>
              <a:ext uri="{FF2B5EF4-FFF2-40B4-BE49-F238E27FC236}">
                <a16:creationId xmlns:a16="http://schemas.microsoft.com/office/drawing/2014/main" id="{CD037916-DF96-4B73-B2C1-764F918DCF34}"/>
              </a:ext>
            </a:extLst>
          </p:cNvPr>
          <p:cNvSpPr txBox="1"/>
          <p:nvPr/>
        </p:nvSpPr>
        <p:spPr>
          <a:xfrm>
            <a:off x="584200" y="1396137"/>
            <a:ext cx="11036300" cy="2554545"/>
          </a:xfrm>
          <a:prstGeom prst="rect">
            <a:avLst/>
          </a:prstGeom>
          <a:noFill/>
        </p:spPr>
        <p:txBody>
          <a:bodyPr wrap="square">
            <a:spAutoFit/>
          </a:bodyPr>
          <a:lstStyle/>
          <a:p>
            <a:pPr algn="l" rtl="0" fontAlgn="base"/>
            <a:r>
              <a:rPr lang="en-US" sz="2000" b="0" i="0" dirty="0">
                <a:effectLst/>
              </a:rPr>
              <a:t>In this challenge</a:t>
            </a:r>
            <a:r>
              <a:rPr lang="en-US" sz="2000" dirty="0"/>
              <a:t> participants</a:t>
            </a:r>
            <a:r>
              <a:rPr lang="en-US" sz="2000" b="0" i="0" dirty="0">
                <a:effectLst/>
              </a:rPr>
              <a:t> will use the OCR skill to expand the index to extract AI-generated descriptions of images embedded in documents. </a:t>
            </a:r>
          </a:p>
          <a:p>
            <a:pPr algn="l" rtl="0" fontAlgn="base"/>
            <a:endParaRPr lang="en-US" sz="2000" b="0" i="0" dirty="0">
              <a:effectLst/>
            </a:endParaRPr>
          </a:p>
          <a:p>
            <a:pPr algn="l" rtl="0" fontAlgn="base"/>
            <a:r>
              <a:rPr lang="en-US" sz="2000" b="1" i="0" dirty="0">
                <a:effectLst/>
              </a:rPr>
              <a:t>Learning objectives: </a:t>
            </a:r>
          </a:p>
          <a:p>
            <a:pPr algn="l" rtl="0" fontAlgn="base"/>
            <a:endParaRPr lang="en-US" sz="2000" b="0" i="0" dirty="0">
              <a:effectLst/>
            </a:endParaRPr>
          </a:p>
          <a:p>
            <a:pPr marL="342900" indent="-342900" algn="l" rtl="0" fontAlgn="base">
              <a:buFont typeface="Arial" panose="020B0604020202020204" pitchFamily="34" charset="0"/>
              <a:buChar char="•"/>
            </a:pPr>
            <a:r>
              <a:rPr lang="en-US" sz="2000" b="0" i="0" dirty="0">
                <a:effectLst/>
              </a:rPr>
              <a:t>Add built-in cognitive skills to an Azure Search index to return: </a:t>
            </a:r>
          </a:p>
          <a:p>
            <a:pPr marL="800100" lvl="1" indent="-342900" fontAlgn="base">
              <a:buFont typeface="Courier New" panose="02070309020205020404" pitchFamily="49" charset="0"/>
              <a:buChar char="o"/>
            </a:pPr>
            <a:r>
              <a:rPr lang="en-US" sz="2000" b="0" i="0" dirty="0">
                <a:effectLst/>
              </a:rPr>
              <a:t>Image Descriptions and Tags </a:t>
            </a:r>
          </a:p>
          <a:p>
            <a:pPr marL="800100" lvl="1" indent="-342900" fontAlgn="base">
              <a:buFont typeface="Courier New" panose="02070309020205020404" pitchFamily="49" charset="0"/>
              <a:buChar char="o"/>
            </a:pPr>
            <a:r>
              <a:rPr lang="en-US" sz="2000" b="0" i="0" dirty="0">
                <a:effectLst/>
              </a:rPr>
              <a:t>OCR extracted Text </a:t>
            </a:r>
          </a:p>
        </p:txBody>
      </p:sp>
    </p:spTree>
    <p:extLst>
      <p:ext uri="{BB962C8B-B14F-4D97-AF65-F5344CB8AC3E}">
        <p14:creationId xmlns:p14="http://schemas.microsoft.com/office/powerpoint/2010/main" val="264356222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2623F-0629-4017-9AFA-1E52CD042452}"/>
              </a:ext>
            </a:extLst>
          </p:cNvPr>
          <p:cNvSpPr>
            <a:spLocks noGrp="1"/>
          </p:cNvSpPr>
          <p:nvPr>
            <p:ph type="title"/>
          </p:nvPr>
        </p:nvSpPr>
        <p:spPr>
          <a:xfrm>
            <a:off x="584200" y="209440"/>
            <a:ext cx="7440582" cy="495520"/>
          </a:xfrm>
        </p:spPr>
        <p:txBody>
          <a:bodyPr/>
          <a:lstStyle/>
          <a:p>
            <a:r>
              <a:rPr lang="en-US" dirty="0"/>
              <a:t>Challenge 5: What is the Frequency? </a:t>
            </a:r>
          </a:p>
        </p:txBody>
      </p:sp>
      <p:sp>
        <p:nvSpPr>
          <p:cNvPr id="4" name="TextBox 3">
            <a:extLst>
              <a:ext uri="{FF2B5EF4-FFF2-40B4-BE49-F238E27FC236}">
                <a16:creationId xmlns:a16="http://schemas.microsoft.com/office/drawing/2014/main" id="{3B0099AB-0385-4248-B70E-F201157859DD}"/>
              </a:ext>
            </a:extLst>
          </p:cNvPr>
          <p:cNvSpPr txBox="1"/>
          <p:nvPr/>
        </p:nvSpPr>
        <p:spPr>
          <a:xfrm>
            <a:off x="584200" y="1396137"/>
            <a:ext cx="11036300" cy="2246769"/>
          </a:xfrm>
          <a:prstGeom prst="rect">
            <a:avLst/>
          </a:prstGeom>
          <a:noFill/>
        </p:spPr>
        <p:txBody>
          <a:bodyPr wrap="square">
            <a:spAutoFit/>
          </a:bodyPr>
          <a:lstStyle/>
          <a:p>
            <a:pPr algn="l" rtl="0" fontAlgn="base"/>
            <a:r>
              <a:rPr lang="en-US" sz="2000" b="0" i="0" dirty="0">
                <a:effectLst/>
              </a:rPr>
              <a:t>In this challenge</a:t>
            </a:r>
            <a:r>
              <a:rPr lang="en-US" sz="2000" dirty="0"/>
              <a:t> participants</a:t>
            </a:r>
            <a:r>
              <a:rPr lang="en-US" sz="2000" b="0" i="0" dirty="0">
                <a:effectLst/>
              </a:rPr>
              <a:t> will create a web API custom skill for the Azure Search index. </a:t>
            </a:r>
          </a:p>
          <a:p>
            <a:pPr algn="l" rtl="0" fontAlgn="base"/>
            <a:endParaRPr lang="en-US" sz="2000" b="0" i="0" dirty="0">
              <a:effectLst/>
            </a:endParaRPr>
          </a:p>
          <a:p>
            <a:pPr algn="l" rtl="0" fontAlgn="base"/>
            <a:r>
              <a:rPr lang="en-US" sz="2000" b="1" i="0" dirty="0">
                <a:effectLst/>
              </a:rPr>
              <a:t>Learning objectives: </a:t>
            </a:r>
          </a:p>
          <a:p>
            <a:pPr algn="l" rtl="0" fontAlgn="base"/>
            <a:endParaRPr lang="en-US" sz="2000" b="0" i="0" dirty="0">
              <a:effectLst/>
            </a:endParaRPr>
          </a:p>
          <a:p>
            <a:pPr marL="342900" indent="-342900" algn="l" rtl="0" fontAlgn="base">
              <a:buFont typeface="Arial" panose="020B0604020202020204" pitchFamily="34" charset="0"/>
              <a:buChar char="•"/>
            </a:pPr>
            <a:r>
              <a:rPr lang="en-US" sz="2000" b="0" i="0" dirty="0">
                <a:effectLst/>
              </a:rPr>
              <a:t>Create a custom skill to find the top ten most frequent words </a:t>
            </a:r>
          </a:p>
          <a:p>
            <a:pPr marL="342900" indent="-342900" algn="l" rtl="0" fontAlgn="base">
              <a:buFont typeface="Arial" panose="020B0604020202020204" pitchFamily="34" charset="0"/>
              <a:buChar char="•"/>
            </a:pPr>
            <a:endParaRPr lang="en-US" sz="2000" b="0" i="0" dirty="0">
              <a:effectLst/>
            </a:endParaRPr>
          </a:p>
          <a:p>
            <a:pPr marL="342900" indent="-342900" algn="l" rtl="0" fontAlgn="base">
              <a:buFont typeface="Arial" panose="020B0604020202020204" pitchFamily="34" charset="0"/>
              <a:buChar char="•"/>
            </a:pPr>
            <a:r>
              <a:rPr lang="en-US" sz="2000" b="0" i="0" dirty="0">
                <a:effectLst/>
              </a:rPr>
              <a:t>Incorporate your custom skill into your web content index </a:t>
            </a:r>
          </a:p>
        </p:txBody>
      </p:sp>
    </p:spTree>
    <p:extLst>
      <p:ext uri="{BB962C8B-B14F-4D97-AF65-F5344CB8AC3E}">
        <p14:creationId xmlns:p14="http://schemas.microsoft.com/office/powerpoint/2010/main" val="424876705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2623F-0629-4017-9AFA-1E52CD042452}"/>
              </a:ext>
            </a:extLst>
          </p:cNvPr>
          <p:cNvSpPr>
            <a:spLocks noGrp="1"/>
          </p:cNvSpPr>
          <p:nvPr>
            <p:ph type="title"/>
          </p:nvPr>
        </p:nvSpPr>
        <p:spPr>
          <a:xfrm>
            <a:off x="584200" y="209440"/>
            <a:ext cx="7440582" cy="495520"/>
          </a:xfrm>
        </p:spPr>
        <p:txBody>
          <a:bodyPr/>
          <a:lstStyle/>
          <a:p>
            <a:r>
              <a:rPr lang="en-US" dirty="0"/>
              <a:t>Challenge 6: The Search for Relevance </a:t>
            </a:r>
          </a:p>
        </p:txBody>
      </p:sp>
      <p:sp>
        <p:nvSpPr>
          <p:cNvPr id="4" name="TextBox 3">
            <a:extLst>
              <a:ext uri="{FF2B5EF4-FFF2-40B4-BE49-F238E27FC236}">
                <a16:creationId xmlns:a16="http://schemas.microsoft.com/office/drawing/2014/main" id="{CA3BDE6C-C3B7-4E22-B4CB-DA16BD5B33FA}"/>
              </a:ext>
            </a:extLst>
          </p:cNvPr>
          <p:cNvSpPr txBox="1"/>
          <p:nvPr/>
        </p:nvSpPr>
        <p:spPr>
          <a:xfrm>
            <a:off x="584200" y="1396137"/>
            <a:ext cx="11036300" cy="3170099"/>
          </a:xfrm>
          <a:prstGeom prst="rect">
            <a:avLst/>
          </a:prstGeom>
          <a:noFill/>
        </p:spPr>
        <p:txBody>
          <a:bodyPr wrap="square">
            <a:spAutoFit/>
          </a:bodyPr>
          <a:lstStyle/>
          <a:p>
            <a:pPr algn="l" rtl="0" fontAlgn="base"/>
            <a:r>
              <a:rPr lang="en-US" sz="2000" b="0" i="0" dirty="0">
                <a:effectLst/>
              </a:rPr>
              <a:t>In this challenge</a:t>
            </a:r>
            <a:r>
              <a:rPr lang="en-US" sz="2000" dirty="0"/>
              <a:t> participants</a:t>
            </a:r>
            <a:r>
              <a:rPr lang="en-US" sz="2000" b="0" i="0" dirty="0">
                <a:effectLst/>
              </a:rPr>
              <a:t> will create return search results based on synonyms and display suggestions and autocomplete options.  </a:t>
            </a:r>
          </a:p>
          <a:p>
            <a:pPr algn="l" rtl="0" fontAlgn="base"/>
            <a:endParaRPr lang="en-US" sz="2000" b="0" i="0" dirty="0">
              <a:effectLst/>
            </a:endParaRPr>
          </a:p>
          <a:p>
            <a:pPr algn="l" rtl="0" fontAlgn="base"/>
            <a:r>
              <a:rPr lang="en-US" sz="2000" b="1" i="0" dirty="0">
                <a:effectLst/>
              </a:rPr>
              <a:t>Learning objectives: </a:t>
            </a:r>
          </a:p>
          <a:p>
            <a:pPr algn="l" rtl="0" fontAlgn="base"/>
            <a:endParaRPr lang="en-US" sz="2000" b="0" i="0" dirty="0">
              <a:effectLst/>
            </a:endParaRPr>
          </a:p>
          <a:p>
            <a:pPr marL="342900" indent="-342900" algn="l" rtl="0" fontAlgn="base">
              <a:buFont typeface="Arial" panose="020B0604020202020204" pitchFamily="34" charset="0"/>
              <a:buChar char="•"/>
            </a:pPr>
            <a:r>
              <a:rPr lang="en-US" sz="2000" b="0" i="0" dirty="0">
                <a:effectLst/>
              </a:rPr>
              <a:t>Add Synonyms to Azure Search index to ensure relevant results </a:t>
            </a:r>
          </a:p>
          <a:p>
            <a:pPr marL="342900" indent="-342900" algn="l" rtl="0" fontAlgn="base">
              <a:buFont typeface="Arial" panose="020B0604020202020204" pitchFamily="34" charset="0"/>
              <a:buChar char="•"/>
            </a:pPr>
            <a:endParaRPr lang="en-US" sz="2000" b="0" i="0" dirty="0">
              <a:effectLst/>
            </a:endParaRPr>
          </a:p>
          <a:p>
            <a:pPr marL="342900" indent="-342900" algn="l" rtl="0" fontAlgn="base">
              <a:buFont typeface="Arial" panose="020B0604020202020204" pitchFamily="34" charset="0"/>
              <a:buChar char="•"/>
            </a:pPr>
            <a:r>
              <a:rPr lang="en-US" sz="2000" b="0" i="0" dirty="0">
                <a:effectLst/>
              </a:rPr>
              <a:t>Implement query suggestions / autocomplete </a:t>
            </a:r>
          </a:p>
          <a:p>
            <a:pPr marL="342900" indent="-342900" algn="l" rtl="0" fontAlgn="base">
              <a:buFont typeface="Arial" panose="020B0604020202020204" pitchFamily="34" charset="0"/>
              <a:buChar char="•"/>
            </a:pPr>
            <a:endParaRPr lang="en-US" sz="2000" b="0" i="0" dirty="0">
              <a:effectLst/>
            </a:endParaRPr>
          </a:p>
          <a:p>
            <a:pPr marL="342900" indent="-342900" algn="l" rtl="0" fontAlgn="base">
              <a:buFont typeface="Arial" panose="020B0604020202020204" pitchFamily="34" charset="0"/>
              <a:buChar char="•"/>
            </a:pPr>
            <a:r>
              <a:rPr lang="en-US" sz="2000" b="0" i="0" dirty="0">
                <a:effectLst/>
              </a:rPr>
              <a:t>Add scoring profiles that boost documents in results </a:t>
            </a:r>
          </a:p>
        </p:txBody>
      </p:sp>
    </p:spTree>
    <p:extLst>
      <p:ext uri="{BB962C8B-B14F-4D97-AF65-F5344CB8AC3E}">
        <p14:creationId xmlns:p14="http://schemas.microsoft.com/office/powerpoint/2010/main" val="32543752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2623F-0629-4017-9AFA-1E52CD042452}"/>
              </a:ext>
            </a:extLst>
          </p:cNvPr>
          <p:cNvSpPr>
            <a:spLocks noGrp="1"/>
          </p:cNvSpPr>
          <p:nvPr>
            <p:ph type="title"/>
          </p:nvPr>
        </p:nvSpPr>
        <p:spPr>
          <a:xfrm>
            <a:off x="584200" y="209440"/>
            <a:ext cx="7440582" cy="495520"/>
          </a:xfrm>
        </p:spPr>
        <p:txBody>
          <a:bodyPr/>
          <a:lstStyle/>
          <a:p>
            <a:r>
              <a:rPr lang="en-US" dirty="0"/>
              <a:t>Challenge 7: Knowledge preservation </a:t>
            </a:r>
          </a:p>
        </p:txBody>
      </p:sp>
      <p:sp>
        <p:nvSpPr>
          <p:cNvPr id="4" name="TextBox 3">
            <a:extLst>
              <a:ext uri="{FF2B5EF4-FFF2-40B4-BE49-F238E27FC236}">
                <a16:creationId xmlns:a16="http://schemas.microsoft.com/office/drawing/2014/main" id="{7A9531C0-12EB-439C-A2D9-ECEDA0A4E510}"/>
              </a:ext>
            </a:extLst>
          </p:cNvPr>
          <p:cNvSpPr txBox="1"/>
          <p:nvPr/>
        </p:nvSpPr>
        <p:spPr>
          <a:xfrm>
            <a:off x="584200" y="1396137"/>
            <a:ext cx="11036300" cy="2246769"/>
          </a:xfrm>
          <a:prstGeom prst="rect">
            <a:avLst/>
          </a:prstGeom>
          <a:noFill/>
        </p:spPr>
        <p:txBody>
          <a:bodyPr wrap="square">
            <a:spAutoFit/>
          </a:bodyPr>
          <a:lstStyle/>
          <a:p>
            <a:pPr algn="l" rtl="0" fontAlgn="base"/>
            <a:r>
              <a:rPr lang="en-US" sz="2000" b="0" i="0" dirty="0">
                <a:effectLst/>
              </a:rPr>
              <a:t>In this challenge</a:t>
            </a:r>
            <a:r>
              <a:rPr lang="en-US" sz="2000" dirty="0"/>
              <a:t> participants</a:t>
            </a:r>
            <a:r>
              <a:rPr lang="en-US" sz="2000" b="0" i="0" dirty="0">
                <a:effectLst/>
              </a:rPr>
              <a:t> will modify the index skillset to generate knowledge store assets. Browse the blobs and tables in the knowledge store using the Storage Explorer interface.  </a:t>
            </a:r>
          </a:p>
          <a:p>
            <a:pPr algn="l" rtl="0" fontAlgn="base"/>
            <a:endParaRPr lang="en-US" sz="2000" b="0" i="0" dirty="0">
              <a:effectLst/>
            </a:endParaRPr>
          </a:p>
          <a:p>
            <a:pPr algn="l" rtl="0" fontAlgn="base"/>
            <a:r>
              <a:rPr lang="en-US" sz="2000" b="1" i="0" dirty="0">
                <a:effectLst/>
              </a:rPr>
              <a:t>Learning objectives: </a:t>
            </a:r>
          </a:p>
          <a:p>
            <a:pPr algn="l" rtl="0" fontAlgn="base"/>
            <a:endParaRPr lang="en-US" sz="2000" b="0" i="0" dirty="0">
              <a:effectLst/>
            </a:endParaRPr>
          </a:p>
          <a:p>
            <a:pPr marL="342900" indent="-342900" algn="l" rtl="0" fontAlgn="base">
              <a:buFont typeface="Arial" panose="020B0604020202020204" pitchFamily="34" charset="0"/>
              <a:buChar char="•"/>
            </a:pPr>
            <a:r>
              <a:rPr lang="en-US" sz="2000" b="0" i="0" dirty="0">
                <a:effectLst/>
              </a:rPr>
              <a:t>Implement knowledge stores</a:t>
            </a:r>
          </a:p>
        </p:txBody>
      </p:sp>
    </p:spTree>
    <p:extLst>
      <p:ext uri="{BB962C8B-B14F-4D97-AF65-F5344CB8AC3E}">
        <p14:creationId xmlns:p14="http://schemas.microsoft.com/office/powerpoint/2010/main" val="319496577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2623F-0629-4017-9AFA-1E52CD042452}"/>
              </a:ext>
            </a:extLst>
          </p:cNvPr>
          <p:cNvSpPr>
            <a:spLocks noGrp="1"/>
          </p:cNvSpPr>
          <p:nvPr>
            <p:ph type="title"/>
          </p:nvPr>
        </p:nvSpPr>
        <p:spPr>
          <a:xfrm>
            <a:off x="584200" y="209440"/>
            <a:ext cx="7440582" cy="495520"/>
          </a:xfrm>
        </p:spPr>
        <p:txBody>
          <a:bodyPr/>
          <a:lstStyle/>
          <a:p>
            <a:r>
              <a:rPr lang="en-US" dirty="0"/>
              <a:t>Challenge 8: Finding Your Form </a:t>
            </a:r>
          </a:p>
        </p:txBody>
      </p:sp>
      <p:sp>
        <p:nvSpPr>
          <p:cNvPr id="4" name="TextBox 3">
            <a:extLst>
              <a:ext uri="{FF2B5EF4-FFF2-40B4-BE49-F238E27FC236}">
                <a16:creationId xmlns:a16="http://schemas.microsoft.com/office/drawing/2014/main" id="{59CC8D6A-7B8B-4BC4-916C-701C0095C825}"/>
              </a:ext>
            </a:extLst>
          </p:cNvPr>
          <p:cNvSpPr txBox="1"/>
          <p:nvPr/>
        </p:nvSpPr>
        <p:spPr>
          <a:xfrm>
            <a:off x="584200" y="1396137"/>
            <a:ext cx="11036300" cy="1938992"/>
          </a:xfrm>
          <a:prstGeom prst="rect">
            <a:avLst/>
          </a:prstGeom>
          <a:noFill/>
        </p:spPr>
        <p:txBody>
          <a:bodyPr wrap="square" lIns="91440" tIns="45720" rIns="91440" bIns="45720" anchor="t">
            <a:spAutoFit/>
          </a:bodyPr>
          <a:lstStyle/>
          <a:p>
            <a:pPr algn="l" rtl="0" fontAlgn="base"/>
            <a:r>
              <a:rPr lang="en-US" sz="2000" b="0" i="0" dirty="0">
                <a:effectLst/>
              </a:rPr>
              <a:t>In this challenge</a:t>
            </a:r>
            <a:r>
              <a:rPr lang="en-US" sz="2000" dirty="0"/>
              <a:t> participants</a:t>
            </a:r>
            <a:r>
              <a:rPr lang="en-US" sz="2000" b="0" i="0" dirty="0">
                <a:effectLst/>
              </a:rPr>
              <a:t> will train a Form Recognizer model and integrate into a new Azure Search index.  </a:t>
            </a:r>
          </a:p>
          <a:p>
            <a:pPr algn="l" rtl="0" fontAlgn="base"/>
            <a:endParaRPr lang="en-US" sz="2000" b="0" i="0" dirty="0">
              <a:effectLst/>
            </a:endParaRPr>
          </a:p>
          <a:p>
            <a:pPr algn="l" rtl="0" fontAlgn="base"/>
            <a:r>
              <a:rPr lang="en-US" sz="2000" b="1" i="0" dirty="0">
                <a:effectLst/>
              </a:rPr>
              <a:t>Learning objectives: </a:t>
            </a:r>
          </a:p>
          <a:p>
            <a:pPr algn="l" rtl="0" fontAlgn="base"/>
            <a:endParaRPr lang="en-US" sz="2000" b="0" i="0" dirty="0">
              <a:effectLst/>
            </a:endParaRPr>
          </a:p>
          <a:p>
            <a:pPr marL="342900" indent="-342900" fontAlgn="base">
              <a:buFont typeface="Arial" panose="020B0604020202020204" pitchFamily="34" charset="0"/>
              <a:buChar char="•"/>
            </a:pPr>
            <a:r>
              <a:rPr lang="en-US" sz="2000" b="0" i="0" dirty="0">
                <a:effectLst/>
              </a:rPr>
              <a:t>Create a custom skill that calls the </a:t>
            </a:r>
            <a:r>
              <a:rPr lang="en-US" sz="2000" dirty="0"/>
              <a:t>Form Recognizer</a:t>
            </a:r>
            <a:r>
              <a:rPr lang="en-US" sz="2000" b="0" i="0" dirty="0">
                <a:effectLst/>
              </a:rPr>
              <a:t> Service </a:t>
            </a:r>
            <a:endParaRPr lang="en-US" sz="2000" b="0" i="0" dirty="0">
              <a:effectLst/>
              <a:cs typeface="Segoe UI"/>
            </a:endParaRPr>
          </a:p>
        </p:txBody>
      </p:sp>
    </p:spTree>
    <p:extLst>
      <p:ext uri="{BB962C8B-B14F-4D97-AF65-F5344CB8AC3E}">
        <p14:creationId xmlns:p14="http://schemas.microsoft.com/office/powerpoint/2010/main" val="381033163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2623F-0629-4017-9AFA-1E52CD042452}"/>
              </a:ext>
            </a:extLst>
          </p:cNvPr>
          <p:cNvSpPr>
            <a:spLocks noGrp="1"/>
          </p:cNvSpPr>
          <p:nvPr>
            <p:ph type="title"/>
          </p:nvPr>
        </p:nvSpPr>
        <p:spPr>
          <a:xfrm>
            <a:off x="584200" y="209440"/>
            <a:ext cx="7440582" cy="495520"/>
          </a:xfrm>
        </p:spPr>
        <p:txBody>
          <a:bodyPr/>
          <a:lstStyle/>
          <a:p>
            <a:r>
              <a:rPr lang="en-US" dirty="0"/>
              <a:t>Challenge 9: Use Your Intelligence </a:t>
            </a:r>
          </a:p>
        </p:txBody>
      </p:sp>
      <p:sp>
        <p:nvSpPr>
          <p:cNvPr id="4" name="TextBox 3">
            <a:extLst>
              <a:ext uri="{FF2B5EF4-FFF2-40B4-BE49-F238E27FC236}">
                <a16:creationId xmlns:a16="http://schemas.microsoft.com/office/drawing/2014/main" id="{008B007C-24D9-475A-8FC5-C2451234B88B}"/>
              </a:ext>
            </a:extLst>
          </p:cNvPr>
          <p:cNvSpPr txBox="1"/>
          <p:nvPr/>
        </p:nvSpPr>
        <p:spPr>
          <a:xfrm>
            <a:off x="584200" y="1396137"/>
            <a:ext cx="11036300" cy="1938992"/>
          </a:xfrm>
          <a:prstGeom prst="rect">
            <a:avLst/>
          </a:prstGeom>
          <a:noFill/>
        </p:spPr>
        <p:txBody>
          <a:bodyPr wrap="square">
            <a:spAutoFit/>
          </a:bodyPr>
          <a:lstStyle/>
          <a:p>
            <a:pPr algn="l" rtl="0" fontAlgn="base"/>
            <a:r>
              <a:rPr lang="en-US" sz="2000" b="0" i="0" dirty="0">
                <a:effectLst/>
              </a:rPr>
              <a:t>In this challenge</a:t>
            </a:r>
            <a:r>
              <a:rPr lang="en-US" sz="2000" dirty="0"/>
              <a:t> participants</a:t>
            </a:r>
            <a:r>
              <a:rPr lang="en-US" sz="2000" b="0" i="0" dirty="0">
                <a:effectLst/>
              </a:rPr>
              <a:t> will publish a machine learning model as a web service to predict claim probability.  </a:t>
            </a:r>
          </a:p>
          <a:p>
            <a:pPr algn="l" rtl="0" fontAlgn="base"/>
            <a:endParaRPr lang="en-US" sz="2000" b="0" i="0" dirty="0">
              <a:effectLst/>
            </a:endParaRPr>
          </a:p>
          <a:p>
            <a:pPr algn="l" rtl="0" fontAlgn="base"/>
            <a:r>
              <a:rPr lang="en-US" sz="2000" b="1" i="0" dirty="0">
                <a:effectLst/>
              </a:rPr>
              <a:t>Learning objectives: </a:t>
            </a:r>
          </a:p>
          <a:p>
            <a:pPr algn="l" rtl="0" fontAlgn="base"/>
            <a:endParaRPr lang="en-US" sz="2000" b="0" i="0" dirty="0">
              <a:effectLst/>
            </a:endParaRPr>
          </a:p>
          <a:p>
            <a:pPr marL="342900" indent="-342900" algn="l" rtl="0" fontAlgn="base">
              <a:buFont typeface="Arial" panose="020B0604020202020204" pitchFamily="34" charset="0"/>
              <a:buChar char="•"/>
            </a:pPr>
            <a:r>
              <a:rPr lang="en-US" sz="2000" b="0" i="0" dirty="0">
                <a:effectLst/>
              </a:rPr>
              <a:t>Build a custom skill that consumes a custom machine learning model </a:t>
            </a:r>
          </a:p>
        </p:txBody>
      </p:sp>
    </p:spTree>
    <p:extLst>
      <p:ext uri="{BB962C8B-B14F-4D97-AF65-F5344CB8AC3E}">
        <p14:creationId xmlns:p14="http://schemas.microsoft.com/office/powerpoint/2010/main" val="339559734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593510F3-A491-4515-B369-8F8B55D118FA}"/>
              </a:ext>
            </a:extLst>
          </p:cNvPr>
          <p:cNvSpPr>
            <a:spLocks noGrp="1"/>
          </p:cNvSpPr>
          <p:nvPr>
            <p:ph type="title"/>
          </p:nvPr>
        </p:nvSpPr>
        <p:spPr>
          <a:xfrm>
            <a:off x="369047" y="2640668"/>
            <a:ext cx="4052346" cy="495520"/>
          </a:xfrm>
        </p:spPr>
        <p:txBody>
          <a:bodyPr/>
          <a:lstStyle/>
          <a:p>
            <a:r>
              <a:rPr lang="en-US"/>
              <a:t>Coach solutions folder</a:t>
            </a:r>
          </a:p>
        </p:txBody>
      </p:sp>
      <p:sp>
        <p:nvSpPr>
          <p:cNvPr id="17" name="Title 15">
            <a:extLst>
              <a:ext uri="{FF2B5EF4-FFF2-40B4-BE49-F238E27FC236}">
                <a16:creationId xmlns:a16="http://schemas.microsoft.com/office/drawing/2014/main" id="{BC7B19C1-225B-4AE6-9F94-8D3BCE539746}"/>
              </a:ext>
            </a:extLst>
          </p:cNvPr>
          <p:cNvSpPr txBox="1">
            <a:spLocks/>
          </p:cNvSpPr>
          <p:nvPr/>
        </p:nvSpPr>
        <p:spPr>
          <a:xfrm>
            <a:off x="369046" y="3181240"/>
            <a:ext cx="7734429" cy="495520"/>
          </a:xfrm>
          <a:prstGeom prst="rect">
            <a:avLst/>
          </a:prstGeom>
        </p:spPr>
        <p:txBody>
          <a:bodyPr vert="horz" wrap="square" lIns="0" tIns="64008" rIns="0" bIns="0" rtlCol="0" anchor="t">
            <a:spAutoFit/>
          </a:bodyPr>
          <a:lstStyle>
            <a:lvl1pPr algn="l" defTabSz="932742" rtl="0" eaLnBrk="1" latinLnBrk="0" hangingPunct="1">
              <a:lnSpc>
                <a:spcPct val="100000"/>
              </a:lnSpc>
              <a:spcBef>
                <a:spcPct val="0"/>
              </a:spcBef>
              <a:buNone/>
              <a:defRPr lang="en-US" sz="2800" b="0" kern="1200" cap="none" spc="0" baseline="0">
                <a:ln w="3175">
                  <a:noFill/>
                </a:ln>
                <a:solidFill>
                  <a:schemeClr val="tx1"/>
                </a:solidFill>
                <a:effectLst/>
                <a:latin typeface="+mj-lt"/>
                <a:ea typeface="+mn-ea"/>
                <a:cs typeface="Segoe UI" panose="020B0502040204020203" pitchFamily="34" charset="0"/>
              </a:defRPr>
            </a:lvl1pPr>
          </a:lstStyle>
          <a:p>
            <a:r>
              <a:rPr lang="en-US">
                <a:hlinkClick r:id="rId2"/>
              </a:rPr>
              <a:t>https://aka.ms/OHCoachMaterials/AIKM </a:t>
            </a:r>
            <a:endParaRPr lang="en-US"/>
          </a:p>
        </p:txBody>
      </p:sp>
    </p:spTree>
    <p:extLst>
      <p:ext uri="{BB962C8B-B14F-4D97-AF65-F5344CB8AC3E}">
        <p14:creationId xmlns:p14="http://schemas.microsoft.com/office/powerpoint/2010/main" val="294487728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B2177-4DE1-4377-A479-B793D8C4925F}"/>
              </a:ext>
            </a:extLst>
          </p:cNvPr>
          <p:cNvSpPr>
            <a:spLocks noGrp="1"/>
          </p:cNvSpPr>
          <p:nvPr>
            <p:ph type="title"/>
          </p:nvPr>
        </p:nvSpPr>
        <p:spPr/>
        <p:txBody>
          <a:bodyPr/>
          <a:lstStyle/>
          <a:p>
            <a:r>
              <a:rPr lang="en-US"/>
              <a:t>Thank you coaches!</a:t>
            </a:r>
          </a:p>
        </p:txBody>
      </p:sp>
    </p:spTree>
    <p:extLst>
      <p:ext uri="{BB962C8B-B14F-4D97-AF65-F5344CB8AC3E}">
        <p14:creationId xmlns:p14="http://schemas.microsoft.com/office/powerpoint/2010/main" val="4250241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B3745-E6EE-4A30-8C28-A11C12F5C6B6}"/>
              </a:ext>
            </a:extLst>
          </p:cNvPr>
          <p:cNvSpPr>
            <a:spLocks noGrp="1"/>
          </p:cNvSpPr>
          <p:nvPr>
            <p:ph type="title"/>
          </p:nvPr>
        </p:nvSpPr>
        <p:spPr/>
        <p:txBody>
          <a:bodyPr/>
          <a:lstStyle/>
          <a:p>
            <a:r>
              <a:rPr lang="en-US">
                <a:solidFill>
                  <a:srgbClr val="FFFFFF"/>
                </a:solidFill>
                <a:cs typeface="Segoe UI" panose="020B0502040204020203" pitchFamily="34" charset="0"/>
              </a:rPr>
              <a:t>AI-Powered Knowledge Mining</a:t>
            </a:r>
            <a:endParaRPr lang="en-US"/>
          </a:p>
        </p:txBody>
      </p:sp>
      <p:sp>
        <p:nvSpPr>
          <p:cNvPr id="5" name="Subtitle 4">
            <a:extLst>
              <a:ext uri="{FF2B5EF4-FFF2-40B4-BE49-F238E27FC236}">
                <a16:creationId xmlns:a16="http://schemas.microsoft.com/office/drawing/2014/main" id="{0017443C-D526-49C2-9F5B-8E362D26B578}"/>
              </a:ext>
            </a:extLst>
          </p:cNvPr>
          <p:cNvSpPr>
            <a:spLocks noGrp="1"/>
          </p:cNvSpPr>
          <p:nvPr>
            <p:ph type="subTitle" idx="1"/>
          </p:nvPr>
        </p:nvSpPr>
        <p:spPr/>
        <p:txBody>
          <a:bodyPr/>
          <a:lstStyle/>
          <a:p>
            <a:endParaRPr lang="en-US"/>
          </a:p>
        </p:txBody>
      </p:sp>
      <p:pic>
        <p:nvPicPr>
          <p:cNvPr id="3" name="Picture 2" descr="A picture containing ax, tool&#10;&#10;Description generated with very high confidence">
            <a:extLst>
              <a:ext uri="{FF2B5EF4-FFF2-40B4-BE49-F238E27FC236}">
                <a16:creationId xmlns:a16="http://schemas.microsoft.com/office/drawing/2014/main" id="{5512510E-81F2-4630-8876-36B233BF7382}"/>
              </a:ext>
            </a:extLst>
          </p:cNvPr>
          <p:cNvPicPr>
            <a:picLocks noChangeAspect="1"/>
          </p:cNvPicPr>
          <p:nvPr/>
        </p:nvPicPr>
        <p:blipFill>
          <a:blip r:embed="rId2"/>
          <a:stretch>
            <a:fillRect/>
          </a:stretch>
        </p:blipFill>
        <p:spPr>
          <a:xfrm>
            <a:off x="791312" y="6265104"/>
            <a:ext cx="369332" cy="300266"/>
          </a:xfrm>
          <a:prstGeom prst="rect">
            <a:avLst/>
          </a:prstGeom>
        </p:spPr>
      </p:pic>
      <p:sp>
        <p:nvSpPr>
          <p:cNvPr id="8" name="TextBox 7">
            <a:extLst>
              <a:ext uri="{FF2B5EF4-FFF2-40B4-BE49-F238E27FC236}">
                <a16:creationId xmlns:a16="http://schemas.microsoft.com/office/drawing/2014/main" id="{31ED1272-7959-4D26-A34C-C227A79E7CA5}"/>
              </a:ext>
            </a:extLst>
          </p:cNvPr>
          <p:cNvSpPr txBox="1"/>
          <p:nvPr/>
        </p:nvSpPr>
        <p:spPr>
          <a:xfrm>
            <a:off x="1249285" y="6230571"/>
            <a:ext cx="171553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rPr>
              <a:t>#MSOpenHack</a:t>
            </a:r>
          </a:p>
        </p:txBody>
      </p:sp>
    </p:spTree>
    <p:extLst>
      <p:ext uri="{BB962C8B-B14F-4D97-AF65-F5344CB8AC3E}">
        <p14:creationId xmlns:p14="http://schemas.microsoft.com/office/powerpoint/2010/main" val="172670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D4B6331-884D-4659-A249-58AAA9D5F671}"/>
              </a:ext>
            </a:extLst>
          </p:cNvPr>
          <p:cNvSpPr txBox="1"/>
          <p:nvPr/>
        </p:nvSpPr>
        <p:spPr>
          <a:xfrm>
            <a:off x="1960798" y="2745660"/>
            <a:ext cx="7747471" cy="1015663"/>
          </a:xfrm>
          <a:prstGeom prst="rect">
            <a:avLst/>
          </a:prstGeom>
          <a:noFill/>
        </p:spPr>
        <p:txBody>
          <a:bodyPr wrap="square">
            <a:spAutoFit/>
          </a:bodyPr>
          <a:lstStyle/>
          <a:p>
            <a:r>
              <a:rPr lang="en-US" sz="2000">
                <a:solidFill>
                  <a:prstClr val="white"/>
                </a:solidFill>
                <a:latin typeface="Segoe UI Semilight"/>
              </a:rPr>
              <a:t>is a broad term used to describe technological solutions that enable users to find the information quickly and easily from a large volume of data in a variety of formats and data stores.</a:t>
            </a:r>
          </a:p>
        </p:txBody>
      </p:sp>
      <p:sp>
        <p:nvSpPr>
          <p:cNvPr id="9" name="TextBox 8">
            <a:extLst>
              <a:ext uri="{FF2B5EF4-FFF2-40B4-BE49-F238E27FC236}">
                <a16:creationId xmlns:a16="http://schemas.microsoft.com/office/drawing/2014/main" id="{264981F1-3CD8-431A-90FB-DC5A6BF42DDE}"/>
              </a:ext>
            </a:extLst>
          </p:cNvPr>
          <p:cNvSpPr txBox="1"/>
          <p:nvPr/>
        </p:nvSpPr>
        <p:spPr>
          <a:xfrm>
            <a:off x="9763540" y="373527"/>
            <a:ext cx="2428460" cy="430887"/>
          </a:xfrm>
          <a:prstGeom prst="rect">
            <a:avLst/>
          </a:prstGeom>
          <a:noFill/>
        </p:spPr>
        <p:txBody>
          <a:bodyPr wrap="square">
            <a:spAutoFit/>
          </a:bodyPr>
          <a:lstStyle/>
          <a:p>
            <a:pPr algn="ctr"/>
            <a:r>
              <a:rPr lang="en-US" sz="2200" b="1">
                <a:solidFill>
                  <a:schemeClr val="bg1"/>
                </a:solidFill>
              </a:rPr>
              <a:t>Technologies</a:t>
            </a:r>
          </a:p>
        </p:txBody>
      </p:sp>
      <p:sp>
        <p:nvSpPr>
          <p:cNvPr id="11" name="TextBox 10">
            <a:extLst>
              <a:ext uri="{FF2B5EF4-FFF2-40B4-BE49-F238E27FC236}">
                <a16:creationId xmlns:a16="http://schemas.microsoft.com/office/drawing/2014/main" id="{61F779EE-1EE5-4542-924F-21D9918B86AF}"/>
              </a:ext>
            </a:extLst>
          </p:cNvPr>
          <p:cNvSpPr txBox="1"/>
          <p:nvPr/>
        </p:nvSpPr>
        <p:spPr>
          <a:xfrm>
            <a:off x="9763539" y="1218906"/>
            <a:ext cx="2428460" cy="4801314"/>
          </a:xfrm>
          <a:prstGeom prst="rect">
            <a:avLst/>
          </a:prstGeom>
          <a:noFill/>
        </p:spPr>
        <p:txBody>
          <a:bodyPr wrap="square">
            <a:spAutoFit/>
          </a:bodyPr>
          <a:lstStyle/>
          <a:p>
            <a:pPr marL="404812" indent="-285750">
              <a:buClr>
                <a:srgbClr val="2176BC"/>
              </a:buClr>
              <a:buSzPct val="111000"/>
              <a:buFont typeface="Segoe UI" panose="020B0502040204020203" pitchFamily="34" charset="0"/>
              <a:buChar char="○"/>
            </a:pPr>
            <a:r>
              <a:rPr lang="en-US">
                <a:solidFill>
                  <a:schemeClr val="bg1"/>
                </a:solidFill>
              </a:rPr>
              <a:t>Azure Cognitive Services</a:t>
            </a:r>
          </a:p>
          <a:p>
            <a:pPr marL="404812" indent="-285750">
              <a:buClr>
                <a:srgbClr val="2176BC"/>
              </a:buClr>
              <a:buSzPct val="111000"/>
              <a:buFont typeface="Segoe UI" panose="020B0502040204020203" pitchFamily="34" charset="0"/>
              <a:buChar char="○"/>
            </a:pPr>
            <a:endParaRPr lang="en-US">
              <a:solidFill>
                <a:schemeClr val="bg1"/>
              </a:solidFill>
            </a:endParaRPr>
          </a:p>
          <a:p>
            <a:pPr marL="404812" indent="-285750">
              <a:buClr>
                <a:srgbClr val="2176BC"/>
              </a:buClr>
              <a:buSzPct val="111000"/>
              <a:buFont typeface="Segoe UI" panose="020B0502040204020203" pitchFamily="34" charset="0"/>
              <a:buChar char="○"/>
            </a:pPr>
            <a:r>
              <a:rPr lang="en-US">
                <a:solidFill>
                  <a:schemeClr val="bg1"/>
                </a:solidFill>
              </a:rPr>
              <a:t>Azure Functions</a:t>
            </a:r>
          </a:p>
          <a:p>
            <a:pPr marL="404812" indent="-285750">
              <a:buClr>
                <a:srgbClr val="2176BC"/>
              </a:buClr>
              <a:buSzPct val="111000"/>
              <a:buFont typeface="Segoe UI" panose="020B0502040204020203" pitchFamily="34" charset="0"/>
              <a:buChar char="○"/>
            </a:pPr>
            <a:endParaRPr lang="en-US">
              <a:solidFill>
                <a:schemeClr val="bg1"/>
              </a:solidFill>
            </a:endParaRPr>
          </a:p>
          <a:p>
            <a:pPr marL="404812" indent="-285750">
              <a:buClr>
                <a:srgbClr val="2176BC"/>
              </a:buClr>
              <a:buSzPct val="111000"/>
              <a:buFont typeface="Segoe UI" panose="020B0502040204020203" pitchFamily="34" charset="0"/>
              <a:buChar char="○"/>
            </a:pPr>
            <a:r>
              <a:rPr lang="en-US">
                <a:solidFill>
                  <a:schemeClr val="bg1"/>
                </a:solidFill>
              </a:rPr>
              <a:t>Azure Machine Learning</a:t>
            </a:r>
          </a:p>
          <a:p>
            <a:pPr marL="404812" indent="-285750">
              <a:buClr>
                <a:srgbClr val="2176BC"/>
              </a:buClr>
              <a:buSzPct val="111000"/>
              <a:buFont typeface="Segoe UI" panose="020B0502040204020203" pitchFamily="34" charset="0"/>
              <a:buChar char="○"/>
            </a:pPr>
            <a:endParaRPr lang="en-US">
              <a:solidFill>
                <a:schemeClr val="bg1"/>
              </a:solidFill>
            </a:endParaRPr>
          </a:p>
          <a:p>
            <a:pPr marL="404812" indent="-285750">
              <a:buClr>
                <a:srgbClr val="2176BC"/>
              </a:buClr>
              <a:buSzPct val="111000"/>
              <a:buFont typeface="Segoe UI" panose="020B0502040204020203" pitchFamily="34" charset="0"/>
              <a:buChar char="○"/>
            </a:pPr>
            <a:r>
              <a:rPr lang="en-US">
                <a:solidFill>
                  <a:schemeClr val="bg1"/>
                </a:solidFill>
              </a:rPr>
              <a:t>Form Recognizer</a:t>
            </a:r>
          </a:p>
          <a:p>
            <a:pPr marL="404812" indent="-285750">
              <a:buClr>
                <a:srgbClr val="2176BC"/>
              </a:buClr>
              <a:buSzPct val="111000"/>
              <a:buFont typeface="Segoe UI" panose="020B0502040204020203" pitchFamily="34" charset="0"/>
              <a:buChar char="○"/>
            </a:pPr>
            <a:endParaRPr lang="en-US">
              <a:solidFill>
                <a:schemeClr val="bg1"/>
              </a:solidFill>
            </a:endParaRPr>
          </a:p>
          <a:p>
            <a:pPr marL="404812" indent="-285750">
              <a:buClr>
                <a:srgbClr val="2176BC"/>
              </a:buClr>
              <a:buSzPct val="111000"/>
              <a:buFont typeface="Segoe UI" panose="020B0502040204020203" pitchFamily="34" charset="0"/>
              <a:buChar char="○"/>
            </a:pPr>
            <a:r>
              <a:rPr lang="en-US" err="1">
                <a:solidFill>
                  <a:schemeClr val="bg1"/>
                </a:solidFill>
              </a:rPr>
              <a:t>QnA</a:t>
            </a:r>
            <a:r>
              <a:rPr lang="en-US">
                <a:solidFill>
                  <a:schemeClr val="bg1"/>
                </a:solidFill>
              </a:rPr>
              <a:t> Maker</a:t>
            </a:r>
          </a:p>
          <a:p>
            <a:pPr marL="404812" indent="-285750">
              <a:buClr>
                <a:srgbClr val="2176BC"/>
              </a:buClr>
              <a:buSzPct val="111000"/>
              <a:buFont typeface="Segoe UI" panose="020B0502040204020203" pitchFamily="34" charset="0"/>
              <a:buChar char="○"/>
            </a:pPr>
            <a:endParaRPr lang="en-US">
              <a:solidFill>
                <a:schemeClr val="bg1"/>
              </a:solidFill>
            </a:endParaRPr>
          </a:p>
          <a:p>
            <a:pPr marL="404812" indent="-285750">
              <a:buClr>
                <a:srgbClr val="2176BC"/>
              </a:buClr>
              <a:buSzPct val="111000"/>
              <a:buFont typeface="Segoe UI" panose="020B0502040204020203" pitchFamily="34" charset="0"/>
              <a:buChar char="○"/>
            </a:pPr>
            <a:r>
              <a:rPr lang="en-US">
                <a:solidFill>
                  <a:schemeClr val="bg1"/>
                </a:solidFill>
              </a:rPr>
              <a:t>Language Understanding Intelligent Service (LUIS)</a:t>
            </a:r>
          </a:p>
          <a:p>
            <a:pPr marL="404812" indent="-285750">
              <a:buClr>
                <a:srgbClr val="2176BC"/>
              </a:buClr>
              <a:buSzPct val="111000"/>
              <a:buFont typeface="Segoe UI" panose="020B0502040204020203" pitchFamily="34" charset="0"/>
              <a:buChar char="○"/>
            </a:pPr>
            <a:endParaRPr lang="en-US">
              <a:solidFill>
                <a:schemeClr val="bg1"/>
              </a:solidFill>
            </a:endParaRPr>
          </a:p>
        </p:txBody>
      </p:sp>
      <p:cxnSp>
        <p:nvCxnSpPr>
          <p:cNvPr id="13" name="Straight Connector 12">
            <a:extLst>
              <a:ext uri="{FF2B5EF4-FFF2-40B4-BE49-F238E27FC236}">
                <a16:creationId xmlns:a16="http://schemas.microsoft.com/office/drawing/2014/main" id="{1521A934-F052-44EA-9D79-E835CBFE86DA}"/>
              </a:ext>
            </a:extLst>
          </p:cNvPr>
          <p:cNvCxnSpPr/>
          <p:nvPr/>
        </p:nvCxnSpPr>
        <p:spPr>
          <a:xfrm>
            <a:off x="9763540" y="0"/>
            <a:ext cx="0" cy="6858000"/>
          </a:xfrm>
          <a:prstGeom prst="line">
            <a:avLst/>
          </a:prstGeom>
          <a:ln w="19050">
            <a:solidFill>
              <a:srgbClr val="2176BC"/>
            </a:solidFill>
          </a:ln>
        </p:spPr>
        <p:style>
          <a:lnRef idx="1">
            <a:schemeClr val="accent1"/>
          </a:lnRef>
          <a:fillRef idx="0">
            <a:schemeClr val="accent1"/>
          </a:fillRef>
          <a:effectRef idx="0">
            <a:schemeClr val="accent1"/>
          </a:effectRef>
          <a:fontRef idx="minor">
            <a:schemeClr val="tx1"/>
          </a:fontRef>
        </p:style>
      </p:cxnSp>
      <p:sp>
        <p:nvSpPr>
          <p:cNvPr id="5" name="Title 4">
            <a:extLst>
              <a:ext uri="{FF2B5EF4-FFF2-40B4-BE49-F238E27FC236}">
                <a16:creationId xmlns:a16="http://schemas.microsoft.com/office/drawing/2014/main" id="{3B993B50-E6FA-461E-8E06-24141BA8C098}"/>
              </a:ext>
            </a:extLst>
          </p:cNvPr>
          <p:cNvSpPr>
            <a:spLocks noGrp="1"/>
          </p:cNvSpPr>
          <p:nvPr>
            <p:ph type="title"/>
          </p:nvPr>
        </p:nvSpPr>
        <p:spPr>
          <a:xfrm>
            <a:off x="2071337" y="2275443"/>
            <a:ext cx="7636932" cy="430887"/>
          </a:xfrm>
        </p:spPr>
        <p:txBody>
          <a:bodyPr/>
          <a:lstStyle/>
          <a:p>
            <a:r>
              <a:rPr lang="en-US" sz="2800"/>
              <a:t>Knowledge Mining</a:t>
            </a:r>
          </a:p>
        </p:txBody>
      </p:sp>
    </p:spTree>
    <p:extLst>
      <p:ext uri="{BB962C8B-B14F-4D97-AF65-F5344CB8AC3E}">
        <p14:creationId xmlns:p14="http://schemas.microsoft.com/office/powerpoint/2010/main" val="616012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82B3938-170B-474B-8BB8-03ABD8E254BB}"/>
              </a:ext>
            </a:extLst>
          </p:cNvPr>
          <p:cNvSpPr/>
          <p:nvPr/>
        </p:nvSpPr>
        <p:spPr>
          <a:xfrm>
            <a:off x="6628936" y="856252"/>
            <a:ext cx="5563064" cy="431908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descr="A sign in front of a palm tree&#10;&#10;Description automatically generated">
            <a:extLst>
              <a:ext uri="{FF2B5EF4-FFF2-40B4-BE49-F238E27FC236}">
                <a16:creationId xmlns:a16="http://schemas.microsoft.com/office/drawing/2014/main" id="{E954E9FD-154D-414E-BD75-E10C8514E270}"/>
              </a:ext>
            </a:extLst>
          </p:cNvPr>
          <p:cNvPicPr>
            <a:picLocks noChangeAspect="1"/>
          </p:cNvPicPr>
          <p:nvPr/>
        </p:nvPicPr>
        <p:blipFill rotWithShape="1">
          <a:blip r:embed="rId2">
            <a:extLst>
              <a:ext uri="{28A0092B-C50C-407E-A947-70E740481C1C}">
                <a14:useLocalDpi xmlns:a14="http://schemas.microsoft.com/office/drawing/2010/main" val="0"/>
              </a:ext>
            </a:extLst>
          </a:blip>
          <a:srcRect r="3260"/>
          <a:stretch/>
        </p:blipFill>
        <p:spPr>
          <a:xfrm>
            <a:off x="6628937" y="856251"/>
            <a:ext cx="5563063" cy="4319081"/>
          </a:xfrm>
          <a:prstGeom prst="rect">
            <a:avLst/>
          </a:prstGeom>
          <a:ln>
            <a:noFill/>
          </a:ln>
        </p:spPr>
      </p:pic>
      <p:sp>
        <p:nvSpPr>
          <p:cNvPr id="3" name="Content Placeholder 7">
            <a:extLst>
              <a:ext uri="{FF2B5EF4-FFF2-40B4-BE49-F238E27FC236}">
                <a16:creationId xmlns:a16="http://schemas.microsoft.com/office/drawing/2014/main" id="{EA4EE321-155B-4364-9066-B9A6C556C3F6}"/>
              </a:ext>
            </a:extLst>
          </p:cNvPr>
          <p:cNvSpPr txBox="1">
            <a:spLocks/>
          </p:cNvSpPr>
          <p:nvPr/>
        </p:nvSpPr>
        <p:spPr>
          <a:xfrm>
            <a:off x="585251" y="1430236"/>
            <a:ext cx="5563063" cy="431908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dirty="0">
                <a:latin typeface="Segoe UI Semilight"/>
              </a:rPr>
              <a:t>You'll work in a team to help Margie's Travel, a fictional travel agent business, leverage Microsoft Azure to help customers and employees uncover information that is currently locked in documents and not easy to find.</a:t>
            </a:r>
          </a:p>
          <a:p>
            <a:pPr marL="0" indent="0" algn="l">
              <a:buNone/>
            </a:pPr>
            <a:endParaRPr lang="en-US" sz="2000">
              <a:solidFill>
                <a:prstClr val="white"/>
              </a:solidFill>
              <a:latin typeface="Segoe UI Semilight"/>
            </a:endParaRPr>
          </a:p>
          <a:p>
            <a:pPr marL="0" indent="0">
              <a:buNone/>
            </a:pPr>
            <a:r>
              <a:rPr lang="en-US" sz="2000" dirty="0">
                <a:latin typeface="Segoe UI Semilight"/>
              </a:rPr>
              <a:t>You will build a complete Azure-based intelligent search infrastructure that can interpret vast quantities of diverse data from documents, images, and other digital artifacts.</a:t>
            </a:r>
            <a:endParaRPr lang="en-US" sz="2000" dirty="0">
              <a:latin typeface="Segoe UI Semilight"/>
              <a:cs typeface="Segoe UI Semilight"/>
            </a:endParaRPr>
          </a:p>
          <a:p>
            <a:pPr marL="0" indent="0" algn="l">
              <a:buNone/>
            </a:pPr>
            <a:endParaRPr lang="en-US" sz="2000">
              <a:solidFill>
                <a:prstClr val="white"/>
              </a:solidFill>
              <a:latin typeface="Segoe UI Semilight"/>
            </a:endParaRPr>
          </a:p>
        </p:txBody>
      </p:sp>
      <p:sp>
        <p:nvSpPr>
          <p:cNvPr id="7" name="TextBox 6">
            <a:extLst>
              <a:ext uri="{FF2B5EF4-FFF2-40B4-BE49-F238E27FC236}">
                <a16:creationId xmlns:a16="http://schemas.microsoft.com/office/drawing/2014/main" id="{E7998540-FE83-4709-A3AF-985628151334}"/>
              </a:ext>
            </a:extLst>
          </p:cNvPr>
          <p:cNvSpPr txBox="1"/>
          <p:nvPr/>
        </p:nvSpPr>
        <p:spPr>
          <a:xfrm>
            <a:off x="585251" y="747818"/>
            <a:ext cx="5563063" cy="523220"/>
          </a:xfrm>
          <a:prstGeom prst="rect">
            <a:avLst/>
          </a:prstGeom>
          <a:noFill/>
        </p:spPr>
        <p:txBody>
          <a:bodyPr wrap="square">
            <a:spAutoFit/>
          </a:bodyPr>
          <a:lstStyle/>
          <a:p>
            <a:r>
              <a:rPr lang="en-US" sz="2800" spc="-50" dirty="0">
                <a:ln w="3175">
                  <a:noFill/>
                </a:ln>
                <a:latin typeface="+mj-lt"/>
                <a:cs typeface="Segoe UI" panose="020B0502040204020203" pitchFamily="34" charset="0"/>
              </a:rPr>
              <a:t>Scenario</a:t>
            </a:r>
          </a:p>
        </p:txBody>
      </p:sp>
    </p:spTree>
    <p:extLst>
      <p:ext uri="{BB962C8B-B14F-4D97-AF65-F5344CB8AC3E}">
        <p14:creationId xmlns:p14="http://schemas.microsoft.com/office/powerpoint/2010/main" val="17015072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 name="Rectangle 277">
            <a:extLst>
              <a:ext uri="{FF2B5EF4-FFF2-40B4-BE49-F238E27FC236}">
                <a16:creationId xmlns:a16="http://schemas.microsoft.com/office/drawing/2014/main" id="{F3FBC9B1-A078-4171-BA45-339AF4B67A42}"/>
              </a:ext>
            </a:extLst>
          </p:cNvPr>
          <p:cNvSpPr/>
          <p:nvPr/>
        </p:nvSpPr>
        <p:spPr bwMode="auto">
          <a:xfrm>
            <a:off x="6348891" y="1009428"/>
            <a:ext cx="5201907" cy="552853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000000"/>
              </a:solidFill>
              <a:ea typeface="Segoe UI" pitchFamily="34" charset="0"/>
              <a:cs typeface="Segoe UI" pitchFamily="34" charset="0"/>
            </a:endParaRPr>
          </a:p>
        </p:txBody>
      </p:sp>
      <p:sp>
        <p:nvSpPr>
          <p:cNvPr id="3" name="TextBox 2">
            <a:extLst>
              <a:ext uri="{FF2B5EF4-FFF2-40B4-BE49-F238E27FC236}">
                <a16:creationId xmlns:a16="http://schemas.microsoft.com/office/drawing/2014/main" id="{A0F9F1AC-D3E0-41C7-99C5-470ED1020DBC}"/>
              </a:ext>
            </a:extLst>
          </p:cNvPr>
          <p:cNvSpPr txBox="1"/>
          <p:nvPr/>
        </p:nvSpPr>
        <p:spPr>
          <a:xfrm>
            <a:off x="165005" y="190317"/>
            <a:ext cx="5563063" cy="523220"/>
          </a:xfrm>
          <a:prstGeom prst="rect">
            <a:avLst/>
          </a:prstGeom>
          <a:noFill/>
        </p:spPr>
        <p:txBody>
          <a:bodyPr wrap="square">
            <a:spAutoFit/>
          </a:bodyPr>
          <a:lstStyle/>
          <a:p>
            <a:r>
              <a:rPr lang="en-US" sz="2800" spc="-50" dirty="0">
                <a:ln w="3175">
                  <a:noFill/>
                </a:ln>
                <a:latin typeface="+mj-lt"/>
                <a:cs typeface="Segoe UI" panose="020B0502040204020203" pitchFamily="34" charset="0"/>
              </a:rPr>
              <a:t>Technologies and Concepts</a:t>
            </a:r>
          </a:p>
        </p:txBody>
      </p:sp>
      <p:grpSp>
        <p:nvGrpSpPr>
          <p:cNvPr id="242" name="Group 241">
            <a:extLst>
              <a:ext uri="{FF2B5EF4-FFF2-40B4-BE49-F238E27FC236}">
                <a16:creationId xmlns:a16="http://schemas.microsoft.com/office/drawing/2014/main" id="{AA6EE3D8-E4B2-4AEE-9820-5974FD183213}"/>
              </a:ext>
              <a:ext uri="{C183D7F6-B498-43B3-948B-1728B52AA6E4}">
                <adec:decorative xmlns:adec="http://schemas.microsoft.com/office/drawing/2017/decorative" val="1"/>
              </a:ext>
            </a:extLst>
          </p:cNvPr>
          <p:cNvGrpSpPr/>
          <p:nvPr/>
        </p:nvGrpSpPr>
        <p:grpSpPr>
          <a:xfrm>
            <a:off x="8411829" y="1607899"/>
            <a:ext cx="1344750" cy="4682553"/>
            <a:chOff x="7758125" y="1456897"/>
            <a:chExt cx="1344750" cy="4682553"/>
          </a:xfrm>
        </p:grpSpPr>
        <p:sp>
          <p:nvSpPr>
            <p:cNvPr id="243" name="Arrow: Down 242">
              <a:extLst>
                <a:ext uri="{FF2B5EF4-FFF2-40B4-BE49-F238E27FC236}">
                  <a16:creationId xmlns:a16="http://schemas.microsoft.com/office/drawing/2014/main" id="{A9EFA1D8-E985-4DDA-A96F-64F71A98DCD7}"/>
                </a:ext>
              </a:extLst>
            </p:cNvPr>
            <p:cNvSpPr/>
            <p:nvPr/>
          </p:nvSpPr>
          <p:spPr bwMode="auto">
            <a:xfrm>
              <a:off x="7832009" y="2183319"/>
              <a:ext cx="743044" cy="2889636"/>
            </a:xfrm>
            <a:prstGeom prst="downArrow">
              <a:avLst/>
            </a:prstGeom>
            <a:solidFill>
              <a:schemeClr val="tx1">
                <a:lumMod val="75000"/>
              </a:scheme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244" name="Graphic 243" descr="Checklist with solid fill">
              <a:extLst>
                <a:ext uri="{FF2B5EF4-FFF2-40B4-BE49-F238E27FC236}">
                  <a16:creationId xmlns:a16="http://schemas.microsoft.com/office/drawing/2014/main" id="{687CFE0B-FE28-4C5E-AC74-4612FB4BDA5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58125" y="2533337"/>
              <a:ext cx="903653" cy="903653"/>
            </a:xfrm>
            <a:prstGeom prst="rect">
              <a:avLst/>
            </a:prstGeom>
          </p:spPr>
        </p:pic>
        <p:grpSp>
          <p:nvGrpSpPr>
            <p:cNvPr id="245" name="Group 244">
              <a:extLst>
                <a:ext uri="{FF2B5EF4-FFF2-40B4-BE49-F238E27FC236}">
                  <a16:creationId xmlns:a16="http://schemas.microsoft.com/office/drawing/2014/main" id="{B9B7CFE6-F445-4D0E-82A1-7795C51DCCAE}"/>
                </a:ext>
              </a:extLst>
            </p:cNvPr>
            <p:cNvGrpSpPr/>
            <p:nvPr/>
          </p:nvGrpSpPr>
          <p:grpSpPr>
            <a:xfrm>
              <a:off x="7910205" y="5091781"/>
              <a:ext cx="959609" cy="1047669"/>
              <a:chOff x="5794375" y="2101850"/>
              <a:chExt cx="971021" cy="1060128"/>
            </a:xfrm>
          </p:grpSpPr>
          <p:sp>
            <p:nvSpPr>
              <p:cNvPr id="267" name="Graphic 16" descr="Magnifying glass with solid fill">
                <a:extLst>
                  <a:ext uri="{FF2B5EF4-FFF2-40B4-BE49-F238E27FC236}">
                    <a16:creationId xmlns:a16="http://schemas.microsoft.com/office/drawing/2014/main" id="{61C1F85B-0E89-47CF-8D55-200E534611E7}"/>
                  </a:ext>
                </a:extLst>
              </p:cNvPr>
              <p:cNvSpPr/>
              <p:nvPr/>
            </p:nvSpPr>
            <p:spPr>
              <a:xfrm>
                <a:off x="6013515" y="2409504"/>
                <a:ext cx="751881" cy="752474"/>
              </a:xfrm>
              <a:custGeom>
                <a:avLst/>
                <a:gdLst>
                  <a:gd name="connsiteX0" fmla="*/ 732473 w 751881"/>
                  <a:gd name="connsiteY0" fmla="*/ 638175 h 752474"/>
                  <a:gd name="connsiteX1" fmla="*/ 613410 w 751881"/>
                  <a:gd name="connsiteY1" fmla="*/ 519112 h 752474"/>
                  <a:gd name="connsiteX2" fmla="*/ 554355 w 751881"/>
                  <a:gd name="connsiteY2" fmla="*/ 501015 h 752474"/>
                  <a:gd name="connsiteX3" fmla="*/ 512445 w 751881"/>
                  <a:gd name="connsiteY3" fmla="*/ 459105 h 752474"/>
                  <a:gd name="connsiteX4" fmla="*/ 571500 w 751881"/>
                  <a:gd name="connsiteY4" fmla="*/ 285750 h 752474"/>
                  <a:gd name="connsiteX5" fmla="*/ 285750 w 751881"/>
                  <a:gd name="connsiteY5" fmla="*/ 0 h 752474"/>
                  <a:gd name="connsiteX6" fmla="*/ 0 w 751881"/>
                  <a:gd name="connsiteY6" fmla="*/ 285750 h 752474"/>
                  <a:gd name="connsiteX7" fmla="*/ 285750 w 751881"/>
                  <a:gd name="connsiteY7" fmla="*/ 571500 h 752474"/>
                  <a:gd name="connsiteX8" fmla="*/ 459105 w 751881"/>
                  <a:gd name="connsiteY8" fmla="*/ 512445 h 752474"/>
                  <a:gd name="connsiteX9" fmla="*/ 501015 w 751881"/>
                  <a:gd name="connsiteY9" fmla="*/ 554355 h 752474"/>
                  <a:gd name="connsiteX10" fmla="*/ 519112 w 751881"/>
                  <a:gd name="connsiteY10" fmla="*/ 613410 h 752474"/>
                  <a:gd name="connsiteX11" fmla="*/ 638175 w 751881"/>
                  <a:gd name="connsiteY11" fmla="*/ 732473 h 752474"/>
                  <a:gd name="connsiteX12" fmla="*/ 685800 w 751881"/>
                  <a:gd name="connsiteY12" fmla="*/ 752475 h 752474"/>
                  <a:gd name="connsiteX13" fmla="*/ 733425 w 751881"/>
                  <a:gd name="connsiteY13" fmla="*/ 732473 h 752474"/>
                  <a:gd name="connsiteX14" fmla="*/ 732473 w 751881"/>
                  <a:gd name="connsiteY14" fmla="*/ 638175 h 752474"/>
                  <a:gd name="connsiteX15" fmla="*/ 284798 w 751881"/>
                  <a:gd name="connsiteY15" fmla="*/ 513398 h 752474"/>
                  <a:gd name="connsiteX16" fmla="*/ 56197 w 751881"/>
                  <a:gd name="connsiteY16" fmla="*/ 284798 h 752474"/>
                  <a:gd name="connsiteX17" fmla="*/ 284798 w 751881"/>
                  <a:gd name="connsiteY17" fmla="*/ 56197 h 752474"/>
                  <a:gd name="connsiteX18" fmla="*/ 513398 w 751881"/>
                  <a:gd name="connsiteY18" fmla="*/ 284798 h 752474"/>
                  <a:gd name="connsiteX19" fmla="*/ 284798 w 751881"/>
                  <a:gd name="connsiteY19" fmla="*/ 513398 h 75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51881" h="752474">
                    <a:moveTo>
                      <a:pt x="732473" y="638175"/>
                    </a:moveTo>
                    <a:lnTo>
                      <a:pt x="613410" y="519112"/>
                    </a:lnTo>
                    <a:cubicBezTo>
                      <a:pt x="597218" y="502920"/>
                      <a:pt x="575310" y="497205"/>
                      <a:pt x="554355" y="501015"/>
                    </a:cubicBezTo>
                    <a:lnTo>
                      <a:pt x="512445" y="459105"/>
                    </a:lnTo>
                    <a:cubicBezTo>
                      <a:pt x="549593" y="411480"/>
                      <a:pt x="571500" y="350520"/>
                      <a:pt x="571500" y="285750"/>
                    </a:cubicBezTo>
                    <a:cubicBezTo>
                      <a:pt x="571500" y="128588"/>
                      <a:pt x="442912" y="0"/>
                      <a:pt x="285750" y="0"/>
                    </a:cubicBezTo>
                    <a:cubicBezTo>
                      <a:pt x="128588" y="0"/>
                      <a:pt x="0" y="128588"/>
                      <a:pt x="0" y="285750"/>
                    </a:cubicBezTo>
                    <a:cubicBezTo>
                      <a:pt x="0" y="442912"/>
                      <a:pt x="128588" y="571500"/>
                      <a:pt x="285750" y="571500"/>
                    </a:cubicBezTo>
                    <a:cubicBezTo>
                      <a:pt x="350520" y="571500"/>
                      <a:pt x="410528" y="549593"/>
                      <a:pt x="459105" y="512445"/>
                    </a:cubicBezTo>
                    <a:lnTo>
                      <a:pt x="501015" y="554355"/>
                    </a:lnTo>
                    <a:cubicBezTo>
                      <a:pt x="497205" y="575310"/>
                      <a:pt x="502920" y="597218"/>
                      <a:pt x="519112" y="613410"/>
                    </a:cubicBezTo>
                    <a:lnTo>
                      <a:pt x="638175" y="732473"/>
                    </a:lnTo>
                    <a:cubicBezTo>
                      <a:pt x="651510" y="745808"/>
                      <a:pt x="668655" y="752475"/>
                      <a:pt x="685800" y="752475"/>
                    </a:cubicBezTo>
                    <a:cubicBezTo>
                      <a:pt x="702945" y="752475"/>
                      <a:pt x="720090" y="745808"/>
                      <a:pt x="733425" y="732473"/>
                    </a:cubicBezTo>
                    <a:cubicBezTo>
                      <a:pt x="758190" y="705802"/>
                      <a:pt x="758190" y="663893"/>
                      <a:pt x="732473" y="638175"/>
                    </a:cubicBezTo>
                    <a:close/>
                    <a:moveTo>
                      <a:pt x="284798" y="513398"/>
                    </a:moveTo>
                    <a:cubicBezTo>
                      <a:pt x="159067" y="513398"/>
                      <a:pt x="56197" y="410528"/>
                      <a:pt x="56197" y="284798"/>
                    </a:cubicBezTo>
                    <a:cubicBezTo>
                      <a:pt x="56197" y="159067"/>
                      <a:pt x="159067" y="56197"/>
                      <a:pt x="284798" y="56197"/>
                    </a:cubicBezTo>
                    <a:cubicBezTo>
                      <a:pt x="410528" y="56197"/>
                      <a:pt x="513398" y="159067"/>
                      <a:pt x="513398" y="284798"/>
                    </a:cubicBezTo>
                    <a:cubicBezTo>
                      <a:pt x="513398" y="410528"/>
                      <a:pt x="410528" y="513398"/>
                      <a:pt x="284798" y="513398"/>
                    </a:cubicBezTo>
                    <a:close/>
                  </a:path>
                </a:pathLst>
              </a:custGeom>
              <a:solidFill>
                <a:srgbClr val="243A5E"/>
              </a:solidFill>
              <a:ln w="952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grpSp>
            <p:nvGrpSpPr>
              <p:cNvPr id="268" name="Content Placeholder 4" descr="List with solid fill">
                <a:extLst>
                  <a:ext uri="{FF2B5EF4-FFF2-40B4-BE49-F238E27FC236}">
                    <a16:creationId xmlns:a16="http://schemas.microsoft.com/office/drawing/2014/main" id="{973E6EF7-BBFD-474D-BC80-3A7A5246C7BB}"/>
                  </a:ext>
                </a:extLst>
              </p:cNvPr>
              <p:cNvGrpSpPr/>
              <p:nvPr/>
            </p:nvGrpSpPr>
            <p:grpSpPr>
              <a:xfrm>
                <a:off x="5794375" y="2101850"/>
                <a:ext cx="590550" cy="762000"/>
                <a:chOff x="5794375" y="2101850"/>
                <a:chExt cx="590550" cy="762000"/>
              </a:xfrm>
              <a:solidFill>
                <a:srgbClr val="243A5E"/>
              </a:solidFill>
            </p:grpSpPr>
            <p:sp>
              <p:nvSpPr>
                <p:cNvPr id="269" name="Freeform: Shape 268">
                  <a:extLst>
                    <a:ext uri="{FF2B5EF4-FFF2-40B4-BE49-F238E27FC236}">
                      <a16:creationId xmlns:a16="http://schemas.microsoft.com/office/drawing/2014/main" id="{32D8D99E-7285-462B-BA2B-BEF8C1A09A75}"/>
                    </a:ext>
                  </a:extLst>
                </p:cNvPr>
                <p:cNvSpPr/>
                <p:nvPr/>
              </p:nvSpPr>
              <p:spPr>
                <a:xfrm>
                  <a:off x="5794375" y="2101850"/>
                  <a:ext cx="590550" cy="762000"/>
                </a:xfrm>
                <a:custGeom>
                  <a:avLst/>
                  <a:gdLst>
                    <a:gd name="connsiteX0" fmla="*/ 533400 w 590550"/>
                    <a:gd name="connsiteY0" fmla="*/ 704850 h 762000"/>
                    <a:gd name="connsiteX1" fmla="*/ 57150 w 590550"/>
                    <a:gd name="connsiteY1" fmla="*/ 704850 h 762000"/>
                    <a:gd name="connsiteX2" fmla="*/ 57150 w 590550"/>
                    <a:gd name="connsiteY2" fmla="*/ 57150 h 762000"/>
                    <a:gd name="connsiteX3" fmla="*/ 533400 w 590550"/>
                    <a:gd name="connsiteY3" fmla="*/ 57150 h 762000"/>
                    <a:gd name="connsiteX4" fmla="*/ 533400 w 590550"/>
                    <a:gd name="connsiteY4" fmla="*/ 704850 h 762000"/>
                    <a:gd name="connsiteX5" fmla="*/ 590550 w 590550"/>
                    <a:gd name="connsiteY5" fmla="*/ 0 h 762000"/>
                    <a:gd name="connsiteX6" fmla="*/ 0 w 590550"/>
                    <a:gd name="connsiteY6" fmla="*/ 0 h 762000"/>
                    <a:gd name="connsiteX7" fmla="*/ 0 w 590550"/>
                    <a:gd name="connsiteY7" fmla="*/ 762000 h 762000"/>
                    <a:gd name="connsiteX8" fmla="*/ 590550 w 590550"/>
                    <a:gd name="connsiteY8" fmla="*/ 762000 h 762000"/>
                    <a:gd name="connsiteX9" fmla="*/ 590550 w 590550"/>
                    <a:gd name="connsiteY9" fmla="*/ 0 h 76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0550" h="762000">
                      <a:moveTo>
                        <a:pt x="533400" y="704850"/>
                      </a:moveTo>
                      <a:lnTo>
                        <a:pt x="57150" y="704850"/>
                      </a:lnTo>
                      <a:lnTo>
                        <a:pt x="57150" y="57150"/>
                      </a:lnTo>
                      <a:lnTo>
                        <a:pt x="533400" y="57150"/>
                      </a:lnTo>
                      <a:lnTo>
                        <a:pt x="533400" y="704850"/>
                      </a:lnTo>
                      <a:close/>
                      <a:moveTo>
                        <a:pt x="590550" y="0"/>
                      </a:moveTo>
                      <a:lnTo>
                        <a:pt x="0" y="0"/>
                      </a:lnTo>
                      <a:lnTo>
                        <a:pt x="0" y="762000"/>
                      </a:lnTo>
                      <a:lnTo>
                        <a:pt x="590550" y="762000"/>
                      </a:lnTo>
                      <a:lnTo>
                        <a:pt x="590550" y="0"/>
                      </a:lnTo>
                      <a:close/>
                    </a:path>
                  </a:pathLst>
                </a:custGeom>
                <a:solidFill>
                  <a:srgbClr val="243A5E"/>
                </a:solidFill>
                <a:ln w="952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sp>
              <p:nvSpPr>
                <p:cNvPr id="270" name="Freeform: Shape 269">
                  <a:extLst>
                    <a:ext uri="{FF2B5EF4-FFF2-40B4-BE49-F238E27FC236}">
                      <a16:creationId xmlns:a16="http://schemas.microsoft.com/office/drawing/2014/main" id="{C70C5627-33BF-49F1-A6E2-D7876B4B9BB4}"/>
                    </a:ext>
                  </a:extLst>
                </p:cNvPr>
                <p:cNvSpPr/>
                <p:nvPr/>
              </p:nvSpPr>
              <p:spPr>
                <a:xfrm>
                  <a:off x="6184900" y="2216150"/>
                  <a:ext cx="76200" cy="76200"/>
                </a:xfrm>
                <a:custGeom>
                  <a:avLst/>
                  <a:gdLst>
                    <a:gd name="connsiteX0" fmla="*/ 0 w 76200"/>
                    <a:gd name="connsiteY0" fmla="*/ 0 h 76200"/>
                    <a:gd name="connsiteX1" fmla="*/ 76200 w 76200"/>
                    <a:gd name="connsiteY1" fmla="*/ 0 h 76200"/>
                    <a:gd name="connsiteX2" fmla="*/ 76200 w 76200"/>
                    <a:gd name="connsiteY2" fmla="*/ 76200 h 76200"/>
                    <a:gd name="connsiteX3" fmla="*/ 0 w 76200"/>
                    <a:gd name="connsiteY3" fmla="*/ 76200 h 76200"/>
                  </a:gdLst>
                  <a:ahLst/>
                  <a:cxnLst>
                    <a:cxn ang="0">
                      <a:pos x="connsiteX0" y="connsiteY0"/>
                    </a:cxn>
                    <a:cxn ang="0">
                      <a:pos x="connsiteX1" y="connsiteY1"/>
                    </a:cxn>
                    <a:cxn ang="0">
                      <a:pos x="connsiteX2" y="connsiteY2"/>
                    </a:cxn>
                    <a:cxn ang="0">
                      <a:pos x="connsiteX3" y="connsiteY3"/>
                    </a:cxn>
                  </a:cxnLst>
                  <a:rect l="l" t="t" r="r" b="b"/>
                  <a:pathLst>
                    <a:path w="76200" h="76200">
                      <a:moveTo>
                        <a:pt x="0" y="0"/>
                      </a:moveTo>
                      <a:lnTo>
                        <a:pt x="76200" y="0"/>
                      </a:lnTo>
                      <a:lnTo>
                        <a:pt x="76200" y="76200"/>
                      </a:lnTo>
                      <a:lnTo>
                        <a:pt x="0" y="76200"/>
                      </a:lnTo>
                      <a:close/>
                    </a:path>
                  </a:pathLst>
                </a:custGeom>
                <a:solidFill>
                  <a:srgbClr val="243A5E"/>
                </a:solidFill>
                <a:ln w="952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sp>
              <p:nvSpPr>
                <p:cNvPr id="271" name="Freeform: Shape 270">
                  <a:extLst>
                    <a:ext uri="{FF2B5EF4-FFF2-40B4-BE49-F238E27FC236}">
                      <a16:creationId xmlns:a16="http://schemas.microsoft.com/office/drawing/2014/main" id="{7F80038F-19F6-4C6D-844C-C859DCD173FB}"/>
                    </a:ext>
                  </a:extLst>
                </p:cNvPr>
                <p:cNvSpPr/>
                <p:nvPr/>
              </p:nvSpPr>
              <p:spPr>
                <a:xfrm>
                  <a:off x="5918200" y="2235200"/>
                  <a:ext cx="190500" cy="38100"/>
                </a:xfrm>
                <a:custGeom>
                  <a:avLst/>
                  <a:gdLst>
                    <a:gd name="connsiteX0" fmla="*/ 0 w 190500"/>
                    <a:gd name="connsiteY0" fmla="*/ 0 h 38100"/>
                    <a:gd name="connsiteX1" fmla="*/ 190500 w 190500"/>
                    <a:gd name="connsiteY1" fmla="*/ 0 h 38100"/>
                    <a:gd name="connsiteX2" fmla="*/ 190500 w 190500"/>
                    <a:gd name="connsiteY2" fmla="*/ 38100 h 38100"/>
                    <a:gd name="connsiteX3" fmla="*/ 0 w 190500"/>
                    <a:gd name="connsiteY3" fmla="*/ 38100 h 38100"/>
                  </a:gdLst>
                  <a:ahLst/>
                  <a:cxnLst>
                    <a:cxn ang="0">
                      <a:pos x="connsiteX0" y="connsiteY0"/>
                    </a:cxn>
                    <a:cxn ang="0">
                      <a:pos x="connsiteX1" y="connsiteY1"/>
                    </a:cxn>
                    <a:cxn ang="0">
                      <a:pos x="connsiteX2" y="connsiteY2"/>
                    </a:cxn>
                    <a:cxn ang="0">
                      <a:pos x="connsiteX3" y="connsiteY3"/>
                    </a:cxn>
                  </a:cxnLst>
                  <a:rect l="l" t="t" r="r" b="b"/>
                  <a:pathLst>
                    <a:path w="190500" h="38100">
                      <a:moveTo>
                        <a:pt x="0" y="0"/>
                      </a:moveTo>
                      <a:lnTo>
                        <a:pt x="190500" y="0"/>
                      </a:lnTo>
                      <a:lnTo>
                        <a:pt x="190500" y="38100"/>
                      </a:lnTo>
                      <a:lnTo>
                        <a:pt x="0" y="38100"/>
                      </a:lnTo>
                      <a:close/>
                    </a:path>
                  </a:pathLst>
                </a:custGeom>
                <a:solidFill>
                  <a:srgbClr val="243A5E"/>
                </a:solidFill>
                <a:ln w="952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sp>
              <p:nvSpPr>
                <p:cNvPr id="272" name="Freeform: Shape 271">
                  <a:extLst>
                    <a:ext uri="{FF2B5EF4-FFF2-40B4-BE49-F238E27FC236}">
                      <a16:creationId xmlns:a16="http://schemas.microsoft.com/office/drawing/2014/main" id="{5C597FC4-E2C6-4127-B5B5-B2BB8C9E8F85}"/>
                    </a:ext>
                  </a:extLst>
                </p:cNvPr>
                <p:cNvSpPr/>
                <p:nvPr/>
              </p:nvSpPr>
              <p:spPr>
                <a:xfrm>
                  <a:off x="6184900" y="2368550"/>
                  <a:ext cx="76200" cy="76200"/>
                </a:xfrm>
                <a:custGeom>
                  <a:avLst/>
                  <a:gdLst>
                    <a:gd name="connsiteX0" fmla="*/ 0 w 76200"/>
                    <a:gd name="connsiteY0" fmla="*/ 0 h 76200"/>
                    <a:gd name="connsiteX1" fmla="*/ 76200 w 76200"/>
                    <a:gd name="connsiteY1" fmla="*/ 0 h 76200"/>
                    <a:gd name="connsiteX2" fmla="*/ 76200 w 76200"/>
                    <a:gd name="connsiteY2" fmla="*/ 76200 h 76200"/>
                    <a:gd name="connsiteX3" fmla="*/ 0 w 76200"/>
                    <a:gd name="connsiteY3" fmla="*/ 76200 h 76200"/>
                  </a:gdLst>
                  <a:ahLst/>
                  <a:cxnLst>
                    <a:cxn ang="0">
                      <a:pos x="connsiteX0" y="connsiteY0"/>
                    </a:cxn>
                    <a:cxn ang="0">
                      <a:pos x="connsiteX1" y="connsiteY1"/>
                    </a:cxn>
                    <a:cxn ang="0">
                      <a:pos x="connsiteX2" y="connsiteY2"/>
                    </a:cxn>
                    <a:cxn ang="0">
                      <a:pos x="connsiteX3" y="connsiteY3"/>
                    </a:cxn>
                  </a:cxnLst>
                  <a:rect l="l" t="t" r="r" b="b"/>
                  <a:pathLst>
                    <a:path w="76200" h="76200">
                      <a:moveTo>
                        <a:pt x="0" y="0"/>
                      </a:moveTo>
                      <a:lnTo>
                        <a:pt x="76200" y="0"/>
                      </a:lnTo>
                      <a:lnTo>
                        <a:pt x="76200" y="76200"/>
                      </a:lnTo>
                      <a:lnTo>
                        <a:pt x="0" y="76200"/>
                      </a:lnTo>
                      <a:close/>
                    </a:path>
                  </a:pathLst>
                </a:custGeom>
                <a:solidFill>
                  <a:srgbClr val="243A5E"/>
                </a:solidFill>
                <a:ln w="952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sp>
              <p:nvSpPr>
                <p:cNvPr id="273" name="Freeform: Shape 272">
                  <a:extLst>
                    <a:ext uri="{FF2B5EF4-FFF2-40B4-BE49-F238E27FC236}">
                      <a16:creationId xmlns:a16="http://schemas.microsoft.com/office/drawing/2014/main" id="{9D7A93B1-8568-4C53-819A-2925EAEE9181}"/>
                    </a:ext>
                  </a:extLst>
                </p:cNvPr>
                <p:cNvSpPr/>
                <p:nvPr/>
              </p:nvSpPr>
              <p:spPr>
                <a:xfrm>
                  <a:off x="5918200" y="2387600"/>
                  <a:ext cx="190500" cy="38100"/>
                </a:xfrm>
                <a:custGeom>
                  <a:avLst/>
                  <a:gdLst>
                    <a:gd name="connsiteX0" fmla="*/ 0 w 190500"/>
                    <a:gd name="connsiteY0" fmla="*/ 0 h 38100"/>
                    <a:gd name="connsiteX1" fmla="*/ 190500 w 190500"/>
                    <a:gd name="connsiteY1" fmla="*/ 0 h 38100"/>
                    <a:gd name="connsiteX2" fmla="*/ 190500 w 190500"/>
                    <a:gd name="connsiteY2" fmla="*/ 38100 h 38100"/>
                    <a:gd name="connsiteX3" fmla="*/ 0 w 190500"/>
                    <a:gd name="connsiteY3" fmla="*/ 38100 h 38100"/>
                  </a:gdLst>
                  <a:ahLst/>
                  <a:cxnLst>
                    <a:cxn ang="0">
                      <a:pos x="connsiteX0" y="connsiteY0"/>
                    </a:cxn>
                    <a:cxn ang="0">
                      <a:pos x="connsiteX1" y="connsiteY1"/>
                    </a:cxn>
                    <a:cxn ang="0">
                      <a:pos x="connsiteX2" y="connsiteY2"/>
                    </a:cxn>
                    <a:cxn ang="0">
                      <a:pos x="connsiteX3" y="connsiteY3"/>
                    </a:cxn>
                  </a:cxnLst>
                  <a:rect l="l" t="t" r="r" b="b"/>
                  <a:pathLst>
                    <a:path w="190500" h="38100">
                      <a:moveTo>
                        <a:pt x="0" y="0"/>
                      </a:moveTo>
                      <a:lnTo>
                        <a:pt x="190500" y="0"/>
                      </a:lnTo>
                      <a:lnTo>
                        <a:pt x="190500" y="38100"/>
                      </a:lnTo>
                      <a:lnTo>
                        <a:pt x="0" y="38100"/>
                      </a:lnTo>
                      <a:close/>
                    </a:path>
                  </a:pathLst>
                </a:custGeom>
                <a:solidFill>
                  <a:srgbClr val="243A5E"/>
                </a:solidFill>
                <a:ln w="952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sp>
              <p:nvSpPr>
                <p:cNvPr id="274" name="Freeform: Shape 273">
                  <a:extLst>
                    <a:ext uri="{FF2B5EF4-FFF2-40B4-BE49-F238E27FC236}">
                      <a16:creationId xmlns:a16="http://schemas.microsoft.com/office/drawing/2014/main" id="{D302D418-9A46-493B-8B20-8C159A792FF4}"/>
                    </a:ext>
                  </a:extLst>
                </p:cNvPr>
                <p:cNvSpPr/>
                <p:nvPr/>
              </p:nvSpPr>
              <p:spPr>
                <a:xfrm>
                  <a:off x="6184900" y="2520950"/>
                  <a:ext cx="76200" cy="76200"/>
                </a:xfrm>
                <a:custGeom>
                  <a:avLst/>
                  <a:gdLst>
                    <a:gd name="connsiteX0" fmla="*/ 0 w 76200"/>
                    <a:gd name="connsiteY0" fmla="*/ 0 h 76200"/>
                    <a:gd name="connsiteX1" fmla="*/ 76200 w 76200"/>
                    <a:gd name="connsiteY1" fmla="*/ 0 h 76200"/>
                    <a:gd name="connsiteX2" fmla="*/ 76200 w 76200"/>
                    <a:gd name="connsiteY2" fmla="*/ 76200 h 76200"/>
                    <a:gd name="connsiteX3" fmla="*/ 0 w 76200"/>
                    <a:gd name="connsiteY3" fmla="*/ 76200 h 76200"/>
                  </a:gdLst>
                  <a:ahLst/>
                  <a:cxnLst>
                    <a:cxn ang="0">
                      <a:pos x="connsiteX0" y="connsiteY0"/>
                    </a:cxn>
                    <a:cxn ang="0">
                      <a:pos x="connsiteX1" y="connsiteY1"/>
                    </a:cxn>
                    <a:cxn ang="0">
                      <a:pos x="connsiteX2" y="connsiteY2"/>
                    </a:cxn>
                    <a:cxn ang="0">
                      <a:pos x="connsiteX3" y="connsiteY3"/>
                    </a:cxn>
                  </a:cxnLst>
                  <a:rect l="l" t="t" r="r" b="b"/>
                  <a:pathLst>
                    <a:path w="76200" h="76200">
                      <a:moveTo>
                        <a:pt x="0" y="0"/>
                      </a:moveTo>
                      <a:lnTo>
                        <a:pt x="76200" y="0"/>
                      </a:lnTo>
                      <a:lnTo>
                        <a:pt x="76200" y="76200"/>
                      </a:lnTo>
                      <a:lnTo>
                        <a:pt x="0" y="76200"/>
                      </a:lnTo>
                      <a:close/>
                    </a:path>
                  </a:pathLst>
                </a:custGeom>
                <a:solidFill>
                  <a:srgbClr val="243A5E"/>
                </a:solidFill>
                <a:ln w="952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sp>
              <p:nvSpPr>
                <p:cNvPr id="275" name="Freeform: Shape 274">
                  <a:extLst>
                    <a:ext uri="{FF2B5EF4-FFF2-40B4-BE49-F238E27FC236}">
                      <a16:creationId xmlns:a16="http://schemas.microsoft.com/office/drawing/2014/main" id="{13C69065-8F7F-4ADB-B796-BDBEDA155519}"/>
                    </a:ext>
                  </a:extLst>
                </p:cNvPr>
                <p:cNvSpPr/>
                <p:nvPr/>
              </p:nvSpPr>
              <p:spPr>
                <a:xfrm>
                  <a:off x="5918200" y="2540000"/>
                  <a:ext cx="190500" cy="38100"/>
                </a:xfrm>
                <a:custGeom>
                  <a:avLst/>
                  <a:gdLst>
                    <a:gd name="connsiteX0" fmla="*/ 0 w 190500"/>
                    <a:gd name="connsiteY0" fmla="*/ 0 h 38100"/>
                    <a:gd name="connsiteX1" fmla="*/ 190500 w 190500"/>
                    <a:gd name="connsiteY1" fmla="*/ 0 h 38100"/>
                    <a:gd name="connsiteX2" fmla="*/ 190500 w 190500"/>
                    <a:gd name="connsiteY2" fmla="*/ 38100 h 38100"/>
                    <a:gd name="connsiteX3" fmla="*/ 0 w 190500"/>
                    <a:gd name="connsiteY3" fmla="*/ 38100 h 38100"/>
                  </a:gdLst>
                  <a:ahLst/>
                  <a:cxnLst>
                    <a:cxn ang="0">
                      <a:pos x="connsiteX0" y="connsiteY0"/>
                    </a:cxn>
                    <a:cxn ang="0">
                      <a:pos x="connsiteX1" y="connsiteY1"/>
                    </a:cxn>
                    <a:cxn ang="0">
                      <a:pos x="connsiteX2" y="connsiteY2"/>
                    </a:cxn>
                    <a:cxn ang="0">
                      <a:pos x="connsiteX3" y="connsiteY3"/>
                    </a:cxn>
                  </a:cxnLst>
                  <a:rect l="l" t="t" r="r" b="b"/>
                  <a:pathLst>
                    <a:path w="190500" h="38100">
                      <a:moveTo>
                        <a:pt x="0" y="0"/>
                      </a:moveTo>
                      <a:lnTo>
                        <a:pt x="190500" y="0"/>
                      </a:lnTo>
                      <a:lnTo>
                        <a:pt x="190500" y="38100"/>
                      </a:lnTo>
                      <a:lnTo>
                        <a:pt x="0" y="38100"/>
                      </a:lnTo>
                      <a:close/>
                    </a:path>
                  </a:pathLst>
                </a:custGeom>
                <a:solidFill>
                  <a:srgbClr val="243A5E"/>
                </a:solidFill>
                <a:ln w="952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sp>
              <p:nvSpPr>
                <p:cNvPr id="276" name="Freeform: Shape 275">
                  <a:extLst>
                    <a:ext uri="{FF2B5EF4-FFF2-40B4-BE49-F238E27FC236}">
                      <a16:creationId xmlns:a16="http://schemas.microsoft.com/office/drawing/2014/main" id="{51EF7E23-8DC2-47CB-B68C-B08DEA422C22}"/>
                    </a:ext>
                  </a:extLst>
                </p:cNvPr>
                <p:cNvSpPr/>
                <p:nvPr/>
              </p:nvSpPr>
              <p:spPr>
                <a:xfrm>
                  <a:off x="6184900" y="2673350"/>
                  <a:ext cx="76200" cy="76200"/>
                </a:xfrm>
                <a:custGeom>
                  <a:avLst/>
                  <a:gdLst>
                    <a:gd name="connsiteX0" fmla="*/ 0 w 76200"/>
                    <a:gd name="connsiteY0" fmla="*/ 0 h 76200"/>
                    <a:gd name="connsiteX1" fmla="*/ 76200 w 76200"/>
                    <a:gd name="connsiteY1" fmla="*/ 0 h 76200"/>
                    <a:gd name="connsiteX2" fmla="*/ 76200 w 76200"/>
                    <a:gd name="connsiteY2" fmla="*/ 76200 h 76200"/>
                    <a:gd name="connsiteX3" fmla="*/ 0 w 76200"/>
                    <a:gd name="connsiteY3" fmla="*/ 76200 h 76200"/>
                  </a:gdLst>
                  <a:ahLst/>
                  <a:cxnLst>
                    <a:cxn ang="0">
                      <a:pos x="connsiteX0" y="connsiteY0"/>
                    </a:cxn>
                    <a:cxn ang="0">
                      <a:pos x="connsiteX1" y="connsiteY1"/>
                    </a:cxn>
                    <a:cxn ang="0">
                      <a:pos x="connsiteX2" y="connsiteY2"/>
                    </a:cxn>
                    <a:cxn ang="0">
                      <a:pos x="connsiteX3" y="connsiteY3"/>
                    </a:cxn>
                  </a:cxnLst>
                  <a:rect l="l" t="t" r="r" b="b"/>
                  <a:pathLst>
                    <a:path w="76200" h="76200">
                      <a:moveTo>
                        <a:pt x="0" y="0"/>
                      </a:moveTo>
                      <a:lnTo>
                        <a:pt x="76200" y="0"/>
                      </a:lnTo>
                      <a:lnTo>
                        <a:pt x="76200" y="76200"/>
                      </a:lnTo>
                      <a:lnTo>
                        <a:pt x="0" y="76200"/>
                      </a:lnTo>
                      <a:close/>
                    </a:path>
                  </a:pathLst>
                </a:custGeom>
                <a:solidFill>
                  <a:srgbClr val="243A5E"/>
                </a:solidFill>
                <a:ln w="952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sp>
              <p:nvSpPr>
                <p:cNvPr id="277" name="Freeform: Shape 276">
                  <a:extLst>
                    <a:ext uri="{FF2B5EF4-FFF2-40B4-BE49-F238E27FC236}">
                      <a16:creationId xmlns:a16="http://schemas.microsoft.com/office/drawing/2014/main" id="{9D51F288-D704-4DB9-9CA1-87FD89DE521A}"/>
                    </a:ext>
                  </a:extLst>
                </p:cNvPr>
                <p:cNvSpPr/>
                <p:nvPr/>
              </p:nvSpPr>
              <p:spPr>
                <a:xfrm>
                  <a:off x="5918200" y="2692400"/>
                  <a:ext cx="190500" cy="38100"/>
                </a:xfrm>
                <a:custGeom>
                  <a:avLst/>
                  <a:gdLst>
                    <a:gd name="connsiteX0" fmla="*/ 0 w 190500"/>
                    <a:gd name="connsiteY0" fmla="*/ 0 h 38100"/>
                    <a:gd name="connsiteX1" fmla="*/ 190500 w 190500"/>
                    <a:gd name="connsiteY1" fmla="*/ 0 h 38100"/>
                    <a:gd name="connsiteX2" fmla="*/ 190500 w 190500"/>
                    <a:gd name="connsiteY2" fmla="*/ 38100 h 38100"/>
                    <a:gd name="connsiteX3" fmla="*/ 0 w 190500"/>
                    <a:gd name="connsiteY3" fmla="*/ 38100 h 38100"/>
                  </a:gdLst>
                  <a:ahLst/>
                  <a:cxnLst>
                    <a:cxn ang="0">
                      <a:pos x="connsiteX0" y="connsiteY0"/>
                    </a:cxn>
                    <a:cxn ang="0">
                      <a:pos x="connsiteX1" y="connsiteY1"/>
                    </a:cxn>
                    <a:cxn ang="0">
                      <a:pos x="connsiteX2" y="connsiteY2"/>
                    </a:cxn>
                    <a:cxn ang="0">
                      <a:pos x="connsiteX3" y="connsiteY3"/>
                    </a:cxn>
                  </a:cxnLst>
                  <a:rect l="l" t="t" r="r" b="b"/>
                  <a:pathLst>
                    <a:path w="190500" h="38100">
                      <a:moveTo>
                        <a:pt x="0" y="0"/>
                      </a:moveTo>
                      <a:lnTo>
                        <a:pt x="190500" y="0"/>
                      </a:lnTo>
                      <a:lnTo>
                        <a:pt x="190500" y="38100"/>
                      </a:lnTo>
                      <a:lnTo>
                        <a:pt x="0" y="38100"/>
                      </a:lnTo>
                      <a:close/>
                    </a:path>
                  </a:pathLst>
                </a:custGeom>
                <a:solidFill>
                  <a:srgbClr val="243A5E"/>
                </a:solidFill>
                <a:ln w="952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grpSp>
        </p:grpSp>
        <p:grpSp>
          <p:nvGrpSpPr>
            <p:cNvPr id="246" name="Group 245">
              <a:extLst>
                <a:ext uri="{FF2B5EF4-FFF2-40B4-BE49-F238E27FC236}">
                  <a16:creationId xmlns:a16="http://schemas.microsoft.com/office/drawing/2014/main" id="{94094D20-B350-4DE6-9429-F1629257D061}"/>
                </a:ext>
              </a:extLst>
            </p:cNvPr>
            <p:cNvGrpSpPr/>
            <p:nvPr/>
          </p:nvGrpSpPr>
          <p:grpSpPr>
            <a:xfrm>
              <a:off x="7874582" y="3779352"/>
              <a:ext cx="787196" cy="914148"/>
              <a:chOff x="4422064" y="4140498"/>
              <a:chExt cx="754893" cy="876636"/>
            </a:xfrm>
          </p:grpSpPr>
          <p:grpSp>
            <p:nvGrpSpPr>
              <p:cNvPr id="256" name="Graphic 6" descr="Document outline">
                <a:extLst>
                  <a:ext uri="{FF2B5EF4-FFF2-40B4-BE49-F238E27FC236}">
                    <a16:creationId xmlns:a16="http://schemas.microsoft.com/office/drawing/2014/main" id="{D2489155-6FA7-410D-B507-DC93167FF1CF}"/>
                  </a:ext>
                </a:extLst>
              </p:cNvPr>
              <p:cNvGrpSpPr/>
              <p:nvPr/>
            </p:nvGrpSpPr>
            <p:grpSpPr>
              <a:xfrm>
                <a:off x="4422064" y="4140498"/>
                <a:ext cx="341830" cy="455774"/>
                <a:chOff x="4422064" y="4140498"/>
                <a:chExt cx="341830" cy="455774"/>
              </a:xfrm>
              <a:solidFill>
                <a:srgbClr val="243A5E"/>
              </a:solidFill>
            </p:grpSpPr>
            <p:sp>
              <p:nvSpPr>
                <p:cNvPr id="260" name="Freeform: Shape 259">
                  <a:extLst>
                    <a:ext uri="{FF2B5EF4-FFF2-40B4-BE49-F238E27FC236}">
                      <a16:creationId xmlns:a16="http://schemas.microsoft.com/office/drawing/2014/main" id="{8AE4170B-0B44-4B43-97B5-AF3DC7E075D7}"/>
                    </a:ext>
                  </a:extLst>
                </p:cNvPr>
                <p:cNvSpPr/>
                <p:nvPr/>
              </p:nvSpPr>
              <p:spPr>
                <a:xfrm>
                  <a:off x="4479035" y="4334202"/>
                  <a:ext cx="227887" cy="11394"/>
                </a:xfrm>
                <a:custGeom>
                  <a:avLst/>
                  <a:gdLst>
                    <a:gd name="connsiteX0" fmla="*/ 0 w 227887"/>
                    <a:gd name="connsiteY0" fmla="*/ 0 h 11394"/>
                    <a:gd name="connsiteX1" fmla="*/ 227887 w 227887"/>
                    <a:gd name="connsiteY1" fmla="*/ 0 h 11394"/>
                    <a:gd name="connsiteX2" fmla="*/ 227887 w 227887"/>
                    <a:gd name="connsiteY2" fmla="*/ 11394 h 11394"/>
                    <a:gd name="connsiteX3" fmla="*/ 0 w 227887"/>
                    <a:gd name="connsiteY3" fmla="*/ 11394 h 11394"/>
                  </a:gdLst>
                  <a:ahLst/>
                  <a:cxnLst>
                    <a:cxn ang="0">
                      <a:pos x="connsiteX0" y="connsiteY0"/>
                    </a:cxn>
                    <a:cxn ang="0">
                      <a:pos x="connsiteX1" y="connsiteY1"/>
                    </a:cxn>
                    <a:cxn ang="0">
                      <a:pos x="connsiteX2" y="connsiteY2"/>
                    </a:cxn>
                    <a:cxn ang="0">
                      <a:pos x="connsiteX3" y="connsiteY3"/>
                    </a:cxn>
                  </a:cxnLst>
                  <a:rect l="l" t="t" r="r" b="b"/>
                  <a:pathLst>
                    <a:path w="227887" h="11394">
                      <a:moveTo>
                        <a:pt x="0" y="0"/>
                      </a:moveTo>
                      <a:lnTo>
                        <a:pt x="227887" y="0"/>
                      </a:lnTo>
                      <a:lnTo>
                        <a:pt x="227887" y="11394"/>
                      </a:lnTo>
                      <a:lnTo>
                        <a:pt x="0" y="11394"/>
                      </a:lnTo>
                      <a:close/>
                    </a:path>
                  </a:pathLst>
                </a:custGeom>
                <a:solidFill>
                  <a:srgbClr val="243A5E"/>
                </a:solidFill>
                <a:ln w="565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sp>
              <p:nvSpPr>
                <p:cNvPr id="261" name="Freeform: Shape 260">
                  <a:extLst>
                    <a:ext uri="{FF2B5EF4-FFF2-40B4-BE49-F238E27FC236}">
                      <a16:creationId xmlns:a16="http://schemas.microsoft.com/office/drawing/2014/main" id="{598E7FD4-63C7-4CF1-A5EC-54C2171199A9}"/>
                    </a:ext>
                  </a:extLst>
                </p:cNvPr>
                <p:cNvSpPr/>
                <p:nvPr/>
              </p:nvSpPr>
              <p:spPr>
                <a:xfrm>
                  <a:off x="4479035" y="4288625"/>
                  <a:ext cx="108246" cy="11394"/>
                </a:xfrm>
                <a:custGeom>
                  <a:avLst/>
                  <a:gdLst>
                    <a:gd name="connsiteX0" fmla="*/ 0 w 108246"/>
                    <a:gd name="connsiteY0" fmla="*/ 0 h 11394"/>
                    <a:gd name="connsiteX1" fmla="*/ 108246 w 108246"/>
                    <a:gd name="connsiteY1" fmla="*/ 0 h 11394"/>
                    <a:gd name="connsiteX2" fmla="*/ 108246 w 108246"/>
                    <a:gd name="connsiteY2" fmla="*/ 11394 h 11394"/>
                    <a:gd name="connsiteX3" fmla="*/ 0 w 108246"/>
                    <a:gd name="connsiteY3" fmla="*/ 11394 h 11394"/>
                  </a:gdLst>
                  <a:ahLst/>
                  <a:cxnLst>
                    <a:cxn ang="0">
                      <a:pos x="connsiteX0" y="connsiteY0"/>
                    </a:cxn>
                    <a:cxn ang="0">
                      <a:pos x="connsiteX1" y="connsiteY1"/>
                    </a:cxn>
                    <a:cxn ang="0">
                      <a:pos x="connsiteX2" y="connsiteY2"/>
                    </a:cxn>
                    <a:cxn ang="0">
                      <a:pos x="connsiteX3" y="connsiteY3"/>
                    </a:cxn>
                  </a:cxnLst>
                  <a:rect l="l" t="t" r="r" b="b"/>
                  <a:pathLst>
                    <a:path w="108246" h="11394">
                      <a:moveTo>
                        <a:pt x="0" y="0"/>
                      </a:moveTo>
                      <a:lnTo>
                        <a:pt x="108246" y="0"/>
                      </a:lnTo>
                      <a:lnTo>
                        <a:pt x="108246" y="11394"/>
                      </a:lnTo>
                      <a:lnTo>
                        <a:pt x="0" y="11394"/>
                      </a:lnTo>
                      <a:close/>
                    </a:path>
                  </a:pathLst>
                </a:custGeom>
                <a:solidFill>
                  <a:srgbClr val="243A5E"/>
                </a:solidFill>
                <a:ln w="565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sp>
              <p:nvSpPr>
                <p:cNvPr id="262" name="Freeform: Shape 261">
                  <a:extLst>
                    <a:ext uri="{FF2B5EF4-FFF2-40B4-BE49-F238E27FC236}">
                      <a16:creationId xmlns:a16="http://schemas.microsoft.com/office/drawing/2014/main" id="{F1CCBAFD-20DE-495F-9668-678A88E627C9}"/>
                    </a:ext>
                  </a:extLst>
                </p:cNvPr>
                <p:cNvSpPr/>
                <p:nvPr/>
              </p:nvSpPr>
              <p:spPr>
                <a:xfrm>
                  <a:off x="4479035" y="4379779"/>
                  <a:ext cx="227887" cy="11394"/>
                </a:xfrm>
                <a:custGeom>
                  <a:avLst/>
                  <a:gdLst>
                    <a:gd name="connsiteX0" fmla="*/ 0 w 227887"/>
                    <a:gd name="connsiteY0" fmla="*/ 0 h 11394"/>
                    <a:gd name="connsiteX1" fmla="*/ 227887 w 227887"/>
                    <a:gd name="connsiteY1" fmla="*/ 0 h 11394"/>
                    <a:gd name="connsiteX2" fmla="*/ 227887 w 227887"/>
                    <a:gd name="connsiteY2" fmla="*/ 11394 h 11394"/>
                    <a:gd name="connsiteX3" fmla="*/ 0 w 227887"/>
                    <a:gd name="connsiteY3" fmla="*/ 11394 h 11394"/>
                  </a:gdLst>
                  <a:ahLst/>
                  <a:cxnLst>
                    <a:cxn ang="0">
                      <a:pos x="connsiteX0" y="connsiteY0"/>
                    </a:cxn>
                    <a:cxn ang="0">
                      <a:pos x="connsiteX1" y="connsiteY1"/>
                    </a:cxn>
                    <a:cxn ang="0">
                      <a:pos x="connsiteX2" y="connsiteY2"/>
                    </a:cxn>
                    <a:cxn ang="0">
                      <a:pos x="connsiteX3" y="connsiteY3"/>
                    </a:cxn>
                  </a:cxnLst>
                  <a:rect l="l" t="t" r="r" b="b"/>
                  <a:pathLst>
                    <a:path w="227887" h="11394">
                      <a:moveTo>
                        <a:pt x="0" y="0"/>
                      </a:moveTo>
                      <a:lnTo>
                        <a:pt x="227887" y="0"/>
                      </a:lnTo>
                      <a:lnTo>
                        <a:pt x="227887" y="11394"/>
                      </a:lnTo>
                      <a:lnTo>
                        <a:pt x="0" y="11394"/>
                      </a:lnTo>
                      <a:close/>
                    </a:path>
                  </a:pathLst>
                </a:custGeom>
                <a:solidFill>
                  <a:srgbClr val="243A5E"/>
                </a:solidFill>
                <a:ln w="565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sp>
              <p:nvSpPr>
                <p:cNvPr id="263" name="Freeform: Shape 262">
                  <a:extLst>
                    <a:ext uri="{FF2B5EF4-FFF2-40B4-BE49-F238E27FC236}">
                      <a16:creationId xmlns:a16="http://schemas.microsoft.com/office/drawing/2014/main" id="{4E314076-A057-4F15-8C95-D67F32E1453F}"/>
                    </a:ext>
                  </a:extLst>
                </p:cNvPr>
                <p:cNvSpPr/>
                <p:nvPr/>
              </p:nvSpPr>
              <p:spPr>
                <a:xfrm>
                  <a:off x="4479035" y="4425357"/>
                  <a:ext cx="227887" cy="11394"/>
                </a:xfrm>
                <a:custGeom>
                  <a:avLst/>
                  <a:gdLst>
                    <a:gd name="connsiteX0" fmla="*/ 0 w 227887"/>
                    <a:gd name="connsiteY0" fmla="*/ 0 h 11394"/>
                    <a:gd name="connsiteX1" fmla="*/ 227887 w 227887"/>
                    <a:gd name="connsiteY1" fmla="*/ 0 h 11394"/>
                    <a:gd name="connsiteX2" fmla="*/ 227887 w 227887"/>
                    <a:gd name="connsiteY2" fmla="*/ 11394 h 11394"/>
                    <a:gd name="connsiteX3" fmla="*/ 0 w 227887"/>
                    <a:gd name="connsiteY3" fmla="*/ 11394 h 11394"/>
                  </a:gdLst>
                  <a:ahLst/>
                  <a:cxnLst>
                    <a:cxn ang="0">
                      <a:pos x="connsiteX0" y="connsiteY0"/>
                    </a:cxn>
                    <a:cxn ang="0">
                      <a:pos x="connsiteX1" y="connsiteY1"/>
                    </a:cxn>
                    <a:cxn ang="0">
                      <a:pos x="connsiteX2" y="connsiteY2"/>
                    </a:cxn>
                    <a:cxn ang="0">
                      <a:pos x="connsiteX3" y="connsiteY3"/>
                    </a:cxn>
                  </a:cxnLst>
                  <a:rect l="l" t="t" r="r" b="b"/>
                  <a:pathLst>
                    <a:path w="227887" h="11394">
                      <a:moveTo>
                        <a:pt x="0" y="0"/>
                      </a:moveTo>
                      <a:lnTo>
                        <a:pt x="227887" y="0"/>
                      </a:lnTo>
                      <a:lnTo>
                        <a:pt x="227887" y="11394"/>
                      </a:lnTo>
                      <a:lnTo>
                        <a:pt x="0" y="11394"/>
                      </a:lnTo>
                      <a:close/>
                    </a:path>
                  </a:pathLst>
                </a:custGeom>
                <a:solidFill>
                  <a:srgbClr val="243A5E"/>
                </a:solidFill>
                <a:ln w="565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sp>
              <p:nvSpPr>
                <p:cNvPr id="264" name="Freeform: Shape 263">
                  <a:extLst>
                    <a:ext uri="{FF2B5EF4-FFF2-40B4-BE49-F238E27FC236}">
                      <a16:creationId xmlns:a16="http://schemas.microsoft.com/office/drawing/2014/main" id="{D6E7125D-B548-4F22-80B1-3FD20A280768}"/>
                    </a:ext>
                  </a:extLst>
                </p:cNvPr>
                <p:cNvSpPr/>
                <p:nvPr/>
              </p:nvSpPr>
              <p:spPr>
                <a:xfrm>
                  <a:off x="4479035" y="4470934"/>
                  <a:ext cx="227887" cy="11394"/>
                </a:xfrm>
                <a:custGeom>
                  <a:avLst/>
                  <a:gdLst>
                    <a:gd name="connsiteX0" fmla="*/ 0 w 227887"/>
                    <a:gd name="connsiteY0" fmla="*/ 0 h 11394"/>
                    <a:gd name="connsiteX1" fmla="*/ 227887 w 227887"/>
                    <a:gd name="connsiteY1" fmla="*/ 0 h 11394"/>
                    <a:gd name="connsiteX2" fmla="*/ 227887 w 227887"/>
                    <a:gd name="connsiteY2" fmla="*/ 11394 h 11394"/>
                    <a:gd name="connsiteX3" fmla="*/ 0 w 227887"/>
                    <a:gd name="connsiteY3" fmla="*/ 11394 h 11394"/>
                  </a:gdLst>
                  <a:ahLst/>
                  <a:cxnLst>
                    <a:cxn ang="0">
                      <a:pos x="connsiteX0" y="connsiteY0"/>
                    </a:cxn>
                    <a:cxn ang="0">
                      <a:pos x="connsiteX1" y="connsiteY1"/>
                    </a:cxn>
                    <a:cxn ang="0">
                      <a:pos x="connsiteX2" y="connsiteY2"/>
                    </a:cxn>
                    <a:cxn ang="0">
                      <a:pos x="connsiteX3" y="connsiteY3"/>
                    </a:cxn>
                  </a:cxnLst>
                  <a:rect l="l" t="t" r="r" b="b"/>
                  <a:pathLst>
                    <a:path w="227887" h="11394">
                      <a:moveTo>
                        <a:pt x="0" y="0"/>
                      </a:moveTo>
                      <a:lnTo>
                        <a:pt x="227887" y="0"/>
                      </a:lnTo>
                      <a:lnTo>
                        <a:pt x="227887" y="11394"/>
                      </a:lnTo>
                      <a:lnTo>
                        <a:pt x="0" y="11394"/>
                      </a:lnTo>
                      <a:close/>
                    </a:path>
                  </a:pathLst>
                </a:custGeom>
                <a:solidFill>
                  <a:srgbClr val="243A5E"/>
                </a:solidFill>
                <a:ln w="565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sp>
              <p:nvSpPr>
                <p:cNvPr id="265" name="Freeform: Shape 264">
                  <a:extLst>
                    <a:ext uri="{FF2B5EF4-FFF2-40B4-BE49-F238E27FC236}">
                      <a16:creationId xmlns:a16="http://schemas.microsoft.com/office/drawing/2014/main" id="{CC0E8BB1-759B-43D8-9113-640255C37784}"/>
                    </a:ext>
                  </a:extLst>
                </p:cNvPr>
                <p:cNvSpPr/>
                <p:nvPr/>
              </p:nvSpPr>
              <p:spPr>
                <a:xfrm>
                  <a:off x="4479035" y="4516512"/>
                  <a:ext cx="227887" cy="11394"/>
                </a:xfrm>
                <a:custGeom>
                  <a:avLst/>
                  <a:gdLst>
                    <a:gd name="connsiteX0" fmla="*/ 0 w 227887"/>
                    <a:gd name="connsiteY0" fmla="*/ 0 h 11394"/>
                    <a:gd name="connsiteX1" fmla="*/ 227887 w 227887"/>
                    <a:gd name="connsiteY1" fmla="*/ 0 h 11394"/>
                    <a:gd name="connsiteX2" fmla="*/ 227887 w 227887"/>
                    <a:gd name="connsiteY2" fmla="*/ 11394 h 11394"/>
                    <a:gd name="connsiteX3" fmla="*/ 0 w 227887"/>
                    <a:gd name="connsiteY3" fmla="*/ 11394 h 11394"/>
                  </a:gdLst>
                  <a:ahLst/>
                  <a:cxnLst>
                    <a:cxn ang="0">
                      <a:pos x="connsiteX0" y="connsiteY0"/>
                    </a:cxn>
                    <a:cxn ang="0">
                      <a:pos x="connsiteX1" y="connsiteY1"/>
                    </a:cxn>
                    <a:cxn ang="0">
                      <a:pos x="connsiteX2" y="connsiteY2"/>
                    </a:cxn>
                    <a:cxn ang="0">
                      <a:pos x="connsiteX3" y="connsiteY3"/>
                    </a:cxn>
                  </a:cxnLst>
                  <a:rect l="l" t="t" r="r" b="b"/>
                  <a:pathLst>
                    <a:path w="227887" h="11394">
                      <a:moveTo>
                        <a:pt x="0" y="0"/>
                      </a:moveTo>
                      <a:lnTo>
                        <a:pt x="227887" y="0"/>
                      </a:lnTo>
                      <a:lnTo>
                        <a:pt x="227887" y="11394"/>
                      </a:lnTo>
                      <a:lnTo>
                        <a:pt x="0" y="11394"/>
                      </a:lnTo>
                      <a:close/>
                    </a:path>
                  </a:pathLst>
                </a:custGeom>
                <a:solidFill>
                  <a:srgbClr val="243A5E"/>
                </a:solidFill>
                <a:ln w="565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sp>
              <p:nvSpPr>
                <p:cNvPr id="266" name="Freeform: Shape 265">
                  <a:extLst>
                    <a:ext uri="{FF2B5EF4-FFF2-40B4-BE49-F238E27FC236}">
                      <a16:creationId xmlns:a16="http://schemas.microsoft.com/office/drawing/2014/main" id="{1FACE996-35FE-4033-8B20-3845E3B22832}"/>
                    </a:ext>
                  </a:extLst>
                </p:cNvPr>
                <p:cNvSpPr/>
                <p:nvPr/>
              </p:nvSpPr>
              <p:spPr>
                <a:xfrm>
                  <a:off x="4422064" y="4140498"/>
                  <a:ext cx="341830" cy="455774"/>
                </a:xfrm>
                <a:custGeom>
                  <a:avLst/>
                  <a:gdLst>
                    <a:gd name="connsiteX0" fmla="*/ 0 w 341830"/>
                    <a:gd name="connsiteY0" fmla="*/ 0 h 455774"/>
                    <a:gd name="connsiteX1" fmla="*/ 0 w 341830"/>
                    <a:gd name="connsiteY1" fmla="*/ 455774 h 455774"/>
                    <a:gd name="connsiteX2" fmla="*/ 341831 w 341830"/>
                    <a:gd name="connsiteY2" fmla="*/ 455774 h 455774"/>
                    <a:gd name="connsiteX3" fmla="*/ 341831 w 341830"/>
                    <a:gd name="connsiteY3" fmla="*/ 122979 h 455774"/>
                    <a:gd name="connsiteX4" fmla="*/ 218851 w 341830"/>
                    <a:gd name="connsiteY4" fmla="*/ 0 h 455774"/>
                    <a:gd name="connsiteX5" fmla="*/ 222287 w 341830"/>
                    <a:gd name="connsiteY5" fmla="*/ 19547 h 455774"/>
                    <a:gd name="connsiteX6" fmla="*/ 322284 w 341830"/>
                    <a:gd name="connsiteY6" fmla="*/ 119544 h 455774"/>
                    <a:gd name="connsiteX7" fmla="*/ 322283 w 341830"/>
                    <a:gd name="connsiteY7" fmla="*/ 119624 h 455774"/>
                    <a:gd name="connsiteX8" fmla="*/ 322244 w 341830"/>
                    <a:gd name="connsiteY8" fmla="*/ 119641 h 455774"/>
                    <a:gd name="connsiteX9" fmla="*/ 222190 w 341830"/>
                    <a:gd name="connsiteY9" fmla="*/ 119641 h 455774"/>
                    <a:gd name="connsiteX10" fmla="*/ 222190 w 341830"/>
                    <a:gd name="connsiteY10" fmla="*/ 19587 h 455774"/>
                    <a:gd name="connsiteX11" fmla="*/ 222247 w 341830"/>
                    <a:gd name="connsiteY11" fmla="*/ 19530 h 455774"/>
                    <a:gd name="connsiteX12" fmla="*/ 222287 w 341830"/>
                    <a:gd name="connsiteY12" fmla="*/ 19547 h 455774"/>
                    <a:gd name="connsiteX13" fmla="*/ 11394 w 341830"/>
                    <a:gd name="connsiteY13" fmla="*/ 444380 h 455774"/>
                    <a:gd name="connsiteX14" fmla="*/ 11394 w 341830"/>
                    <a:gd name="connsiteY14" fmla="*/ 11394 h 455774"/>
                    <a:gd name="connsiteX15" fmla="*/ 210796 w 341830"/>
                    <a:gd name="connsiteY15" fmla="*/ 11394 h 455774"/>
                    <a:gd name="connsiteX16" fmla="*/ 210796 w 341830"/>
                    <a:gd name="connsiteY16" fmla="*/ 131035 h 455774"/>
                    <a:gd name="connsiteX17" fmla="*/ 330436 w 341830"/>
                    <a:gd name="connsiteY17" fmla="*/ 131035 h 455774"/>
                    <a:gd name="connsiteX18" fmla="*/ 330436 w 341830"/>
                    <a:gd name="connsiteY18" fmla="*/ 444380 h 455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1830" h="455774">
                      <a:moveTo>
                        <a:pt x="0" y="0"/>
                      </a:moveTo>
                      <a:lnTo>
                        <a:pt x="0" y="455774"/>
                      </a:lnTo>
                      <a:lnTo>
                        <a:pt x="341831" y="455774"/>
                      </a:lnTo>
                      <a:lnTo>
                        <a:pt x="341831" y="122979"/>
                      </a:lnTo>
                      <a:lnTo>
                        <a:pt x="218851" y="0"/>
                      </a:lnTo>
                      <a:close/>
                      <a:moveTo>
                        <a:pt x="222287" y="19547"/>
                      </a:moveTo>
                      <a:lnTo>
                        <a:pt x="322284" y="119544"/>
                      </a:lnTo>
                      <a:cubicBezTo>
                        <a:pt x="322306" y="119566"/>
                        <a:pt x="322305" y="119603"/>
                        <a:pt x="322283" y="119624"/>
                      </a:cubicBezTo>
                      <a:cubicBezTo>
                        <a:pt x="322272" y="119634"/>
                        <a:pt x="322259" y="119641"/>
                        <a:pt x="322244" y="119641"/>
                      </a:cubicBezTo>
                      <a:lnTo>
                        <a:pt x="222190" y="119641"/>
                      </a:lnTo>
                      <a:lnTo>
                        <a:pt x="222190" y="19587"/>
                      </a:lnTo>
                      <a:cubicBezTo>
                        <a:pt x="222190" y="19556"/>
                        <a:pt x="222216" y="19530"/>
                        <a:pt x="222247" y="19530"/>
                      </a:cubicBezTo>
                      <a:cubicBezTo>
                        <a:pt x="222262" y="19531"/>
                        <a:pt x="222277" y="19537"/>
                        <a:pt x="222287" y="19547"/>
                      </a:cubicBezTo>
                      <a:close/>
                      <a:moveTo>
                        <a:pt x="11394" y="444380"/>
                      </a:moveTo>
                      <a:lnTo>
                        <a:pt x="11394" y="11394"/>
                      </a:lnTo>
                      <a:lnTo>
                        <a:pt x="210796" y="11394"/>
                      </a:lnTo>
                      <a:lnTo>
                        <a:pt x="210796" y="131035"/>
                      </a:lnTo>
                      <a:lnTo>
                        <a:pt x="330436" y="131035"/>
                      </a:lnTo>
                      <a:lnTo>
                        <a:pt x="330436" y="444380"/>
                      </a:lnTo>
                      <a:close/>
                    </a:path>
                  </a:pathLst>
                </a:custGeom>
                <a:solidFill>
                  <a:srgbClr val="243A5E"/>
                </a:solidFill>
                <a:ln w="565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grpSp>
          <p:grpSp>
            <p:nvGrpSpPr>
              <p:cNvPr id="257" name="Graphic 18" descr="Gears with solid fill">
                <a:extLst>
                  <a:ext uri="{FF2B5EF4-FFF2-40B4-BE49-F238E27FC236}">
                    <a16:creationId xmlns:a16="http://schemas.microsoft.com/office/drawing/2014/main" id="{242B014D-5BED-4342-8B30-B6CE8A120F81}"/>
                  </a:ext>
                </a:extLst>
              </p:cNvPr>
              <p:cNvGrpSpPr/>
              <p:nvPr/>
            </p:nvGrpSpPr>
            <p:grpSpPr>
              <a:xfrm>
                <a:off x="4555928" y="4265612"/>
                <a:ext cx="621029" cy="751522"/>
                <a:chOff x="4555928" y="4265612"/>
                <a:chExt cx="621029" cy="751522"/>
              </a:xfrm>
              <a:solidFill>
                <a:srgbClr val="243A5E"/>
              </a:solidFill>
            </p:grpSpPr>
            <p:sp>
              <p:nvSpPr>
                <p:cNvPr id="258" name="Freeform: Shape 257">
                  <a:extLst>
                    <a:ext uri="{FF2B5EF4-FFF2-40B4-BE49-F238E27FC236}">
                      <a16:creationId xmlns:a16="http://schemas.microsoft.com/office/drawing/2014/main" id="{116517CA-546C-4B6D-8C20-3D3EE3C4FC49}"/>
                    </a:ext>
                  </a:extLst>
                </p:cNvPr>
                <p:cNvSpPr/>
                <p:nvPr/>
              </p:nvSpPr>
              <p:spPr>
                <a:xfrm>
                  <a:off x="4771194" y="4265612"/>
                  <a:ext cx="405764" cy="404812"/>
                </a:xfrm>
                <a:custGeom>
                  <a:avLst/>
                  <a:gdLst>
                    <a:gd name="connsiteX0" fmla="*/ 202883 w 405764"/>
                    <a:gd name="connsiteY0" fmla="*/ 274320 h 404812"/>
                    <a:gd name="connsiteX1" fmla="*/ 131445 w 405764"/>
                    <a:gd name="connsiteY1" fmla="*/ 202883 h 404812"/>
                    <a:gd name="connsiteX2" fmla="*/ 202883 w 405764"/>
                    <a:gd name="connsiteY2" fmla="*/ 131445 h 404812"/>
                    <a:gd name="connsiteX3" fmla="*/ 274320 w 405764"/>
                    <a:gd name="connsiteY3" fmla="*/ 202883 h 404812"/>
                    <a:gd name="connsiteX4" fmla="*/ 202883 w 405764"/>
                    <a:gd name="connsiteY4" fmla="*/ 274320 h 404812"/>
                    <a:gd name="connsiteX5" fmla="*/ 363855 w 405764"/>
                    <a:gd name="connsiteY5" fmla="*/ 158115 h 404812"/>
                    <a:gd name="connsiteX6" fmla="*/ 348615 w 405764"/>
                    <a:gd name="connsiteY6" fmla="*/ 120968 h 404812"/>
                    <a:gd name="connsiteX7" fmla="*/ 363855 w 405764"/>
                    <a:gd name="connsiteY7" fmla="*/ 76200 h 404812"/>
                    <a:gd name="connsiteX8" fmla="*/ 329565 w 405764"/>
                    <a:gd name="connsiteY8" fmla="*/ 41910 h 404812"/>
                    <a:gd name="connsiteX9" fmla="*/ 284798 w 405764"/>
                    <a:gd name="connsiteY9" fmla="*/ 57150 h 404812"/>
                    <a:gd name="connsiteX10" fmla="*/ 247650 w 405764"/>
                    <a:gd name="connsiteY10" fmla="*/ 41910 h 404812"/>
                    <a:gd name="connsiteX11" fmla="*/ 226695 w 405764"/>
                    <a:gd name="connsiteY11" fmla="*/ 0 h 404812"/>
                    <a:gd name="connsiteX12" fmla="*/ 179070 w 405764"/>
                    <a:gd name="connsiteY12" fmla="*/ 0 h 404812"/>
                    <a:gd name="connsiteX13" fmla="*/ 158115 w 405764"/>
                    <a:gd name="connsiteY13" fmla="*/ 41910 h 404812"/>
                    <a:gd name="connsiteX14" fmla="*/ 120968 w 405764"/>
                    <a:gd name="connsiteY14" fmla="*/ 57150 h 404812"/>
                    <a:gd name="connsiteX15" fmla="*/ 76200 w 405764"/>
                    <a:gd name="connsiteY15" fmla="*/ 41910 h 404812"/>
                    <a:gd name="connsiteX16" fmla="*/ 41910 w 405764"/>
                    <a:gd name="connsiteY16" fmla="*/ 76200 h 404812"/>
                    <a:gd name="connsiteX17" fmla="*/ 57150 w 405764"/>
                    <a:gd name="connsiteY17" fmla="*/ 120968 h 404812"/>
                    <a:gd name="connsiteX18" fmla="*/ 41910 w 405764"/>
                    <a:gd name="connsiteY18" fmla="*/ 158115 h 404812"/>
                    <a:gd name="connsiteX19" fmla="*/ 0 w 405764"/>
                    <a:gd name="connsiteY19" fmla="*/ 179070 h 404812"/>
                    <a:gd name="connsiteX20" fmla="*/ 0 w 405764"/>
                    <a:gd name="connsiteY20" fmla="*/ 226695 h 404812"/>
                    <a:gd name="connsiteX21" fmla="*/ 41910 w 405764"/>
                    <a:gd name="connsiteY21" fmla="*/ 247650 h 404812"/>
                    <a:gd name="connsiteX22" fmla="*/ 57150 w 405764"/>
                    <a:gd name="connsiteY22" fmla="*/ 284798 h 404812"/>
                    <a:gd name="connsiteX23" fmla="*/ 41910 w 405764"/>
                    <a:gd name="connsiteY23" fmla="*/ 329565 h 404812"/>
                    <a:gd name="connsiteX24" fmla="*/ 75248 w 405764"/>
                    <a:gd name="connsiteY24" fmla="*/ 362903 h 404812"/>
                    <a:gd name="connsiteX25" fmla="*/ 120015 w 405764"/>
                    <a:gd name="connsiteY25" fmla="*/ 347663 h 404812"/>
                    <a:gd name="connsiteX26" fmla="*/ 157163 w 405764"/>
                    <a:gd name="connsiteY26" fmla="*/ 362903 h 404812"/>
                    <a:gd name="connsiteX27" fmla="*/ 178118 w 405764"/>
                    <a:gd name="connsiteY27" fmla="*/ 404813 h 404812"/>
                    <a:gd name="connsiteX28" fmla="*/ 225743 w 405764"/>
                    <a:gd name="connsiteY28" fmla="*/ 404813 h 404812"/>
                    <a:gd name="connsiteX29" fmla="*/ 246698 w 405764"/>
                    <a:gd name="connsiteY29" fmla="*/ 362903 h 404812"/>
                    <a:gd name="connsiteX30" fmla="*/ 283845 w 405764"/>
                    <a:gd name="connsiteY30" fmla="*/ 347663 h 404812"/>
                    <a:gd name="connsiteX31" fmla="*/ 328613 w 405764"/>
                    <a:gd name="connsiteY31" fmla="*/ 362903 h 404812"/>
                    <a:gd name="connsiteX32" fmla="*/ 362903 w 405764"/>
                    <a:gd name="connsiteY32" fmla="*/ 329565 h 404812"/>
                    <a:gd name="connsiteX33" fmla="*/ 347663 w 405764"/>
                    <a:gd name="connsiteY33" fmla="*/ 284798 h 404812"/>
                    <a:gd name="connsiteX34" fmla="*/ 363855 w 405764"/>
                    <a:gd name="connsiteY34" fmla="*/ 247650 h 404812"/>
                    <a:gd name="connsiteX35" fmla="*/ 405765 w 405764"/>
                    <a:gd name="connsiteY35" fmla="*/ 226695 h 404812"/>
                    <a:gd name="connsiteX36" fmla="*/ 405765 w 405764"/>
                    <a:gd name="connsiteY36" fmla="*/ 179070 h 404812"/>
                    <a:gd name="connsiteX37" fmla="*/ 363855 w 405764"/>
                    <a:gd name="connsiteY37" fmla="*/ 158115 h 404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05764" h="404812">
                      <a:moveTo>
                        <a:pt x="202883" y="274320"/>
                      </a:moveTo>
                      <a:cubicBezTo>
                        <a:pt x="162877" y="274320"/>
                        <a:pt x="131445" y="241935"/>
                        <a:pt x="131445" y="202883"/>
                      </a:cubicBezTo>
                      <a:cubicBezTo>
                        <a:pt x="131445" y="163830"/>
                        <a:pt x="163830" y="131445"/>
                        <a:pt x="202883" y="131445"/>
                      </a:cubicBezTo>
                      <a:cubicBezTo>
                        <a:pt x="242888" y="131445"/>
                        <a:pt x="274320" y="163830"/>
                        <a:pt x="274320" y="202883"/>
                      </a:cubicBezTo>
                      <a:cubicBezTo>
                        <a:pt x="274320" y="241935"/>
                        <a:pt x="241935" y="274320"/>
                        <a:pt x="202883" y="274320"/>
                      </a:cubicBezTo>
                      <a:close/>
                      <a:moveTo>
                        <a:pt x="363855" y="158115"/>
                      </a:moveTo>
                      <a:cubicBezTo>
                        <a:pt x="360045" y="144780"/>
                        <a:pt x="355283" y="132398"/>
                        <a:pt x="348615" y="120968"/>
                      </a:cubicBezTo>
                      <a:lnTo>
                        <a:pt x="363855" y="76200"/>
                      </a:lnTo>
                      <a:lnTo>
                        <a:pt x="329565" y="41910"/>
                      </a:lnTo>
                      <a:lnTo>
                        <a:pt x="284798" y="57150"/>
                      </a:lnTo>
                      <a:cubicBezTo>
                        <a:pt x="273367" y="50483"/>
                        <a:pt x="260985" y="45720"/>
                        <a:pt x="247650" y="41910"/>
                      </a:cubicBezTo>
                      <a:lnTo>
                        <a:pt x="226695" y="0"/>
                      </a:lnTo>
                      <a:lnTo>
                        <a:pt x="179070" y="0"/>
                      </a:lnTo>
                      <a:lnTo>
                        <a:pt x="158115" y="41910"/>
                      </a:lnTo>
                      <a:cubicBezTo>
                        <a:pt x="144780" y="45720"/>
                        <a:pt x="132398" y="50483"/>
                        <a:pt x="120968" y="57150"/>
                      </a:cubicBezTo>
                      <a:lnTo>
                        <a:pt x="76200" y="41910"/>
                      </a:lnTo>
                      <a:lnTo>
                        <a:pt x="41910" y="76200"/>
                      </a:lnTo>
                      <a:lnTo>
                        <a:pt x="57150" y="120968"/>
                      </a:lnTo>
                      <a:cubicBezTo>
                        <a:pt x="50482" y="132398"/>
                        <a:pt x="45720" y="144780"/>
                        <a:pt x="41910" y="158115"/>
                      </a:cubicBezTo>
                      <a:lnTo>
                        <a:pt x="0" y="179070"/>
                      </a:lnTo>
                      <a:lnTo>
                        <a:pt x="0" y="226695"/>
                      </a:lnTo>
                      <a:lnTo>
                        <a:pt x="41910" y="247650"/>
                      </a:lnTo>
                      <a:cubicBezTo>
                        <a:pt x="45720" y="260985"/>
                        <a:pt x="50482" y="273368"/>
                        <a:pt x="57150" y="284798"/>
                      </a:cubicBezTo>
                      <a:lnTo>
                        <a:pt x="41910" y="329565"/>
                      </a:lnTo>
                      <a:lnTo>
                        <a:pt x="75248" y="362903"/>
                      </a:lnTo>
                      <a:lnTo>
                        <a:pt x="120015" y="347663"/>
                      </a:lnTo>
                      <a:cubicBezTo>
                        <a:pt x="131445" y="354330"/>
                        <a:pt x="143827" y="359093"/>
                        <a:pt x="157163" y="362903"/>
                      </a:cubicBezTo>
                      <a:lnTo>
                        <a:pt x="178118" y="404813"/>
                      </a:lnTo>
                      <a:lnTo>
                        <a:pt x="225743" y="404813"/>
                      </a:lnTo>
                      <a:lnTo>
                        <a:pt x="246698" y="362903"/>
                      </a:lnTo>
                      <a:cubicBezTo>
                        <a:pt x="260033" y="359093"/>
                        <a:pt x="272415" y="354330"/>
                        <a:pt x="283845" y="347663"/>
                      </a:cubicBezTo>
                      <a:lnTo>
                        <a:pt x="328613" y="362903"/>
                      </a:lnTo>
                      <a:lnTo>
                        <a:pt x="362903" y="329565"/>
                      </a:lnTo>
                      <a:lnTo>
                        <a:pt x="347663" y="284798"/>
                      </a:lnTo>
                      <a:cubicBezTo>
                        <a:pt x="354330" y="273368"/>
                        <a:pt x="360045" y="260033"/>
                        <a:pt x="363855" y="247650"/>
                      </a:cubicBezTo>
                      <a:lnTo>
                        <a:pt x="405765" y="226695"/>
                      </a:lnTo>
                      <a:lnTo>
                        <a:pt x="405765" y="179070"/>
                      </a:lnTo>
                      <a:lnTo>
                        <a:pt x="363855" y="158115"/>
                      </a:lnTo>
                      <a:close/>
                    </a:path>
                  </a:pathLst>
                </a:custGeom>
                <a:solidFill>
                  <a:srgbClr val="243A5E"/>
                </a:solidFill>
                <a:ln w="952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sp>
              <p:nvSpPr>
                <p:cNvPr id="259" name="Freeform: Shape 258">
                  <a:extLst>
                    <a:ext uri="{FF2B5EF4-FFF2-40B4-BE49-F238E27FC236}">
                      <a16:creationId xmlns:a16="http://schemas.microsoft.com/office/drawing/2014/main" id="{4992D8D0-95E3-4925-A781-234C3FEE9B01}"/>
                    </a:ext>
                  </a:extLst>
                </p:cNvPr>
                <p:cNvSpPr/>
                <p:nvPr/>
              </p:nvSpPr>
              <p:spPr>
                <a:xfrm>
                  <a:off x="4555928" y="4612322"/>
                  <a:ext cx="405765" cy="404812"/>
                </a:xfrm>
                <a:custGeom>
                  <a:avLst/>
                  <a:gdLst>
                    <a:gd name="connsiteX0" fmla="*/ 202883 w 405765"/>
                    <a:gd name="connsiteY0" fmla="*/ 274320 h 404812"/>
                    <a:gd name="connsiteX1" fmla="*/ 131445 w 405765"/>
                    <a:gd name="connsiteY1" fmla="*/ 202882 h 404812"/>
                    <a:gd name="connsiteX2" fmla="*/ 202883 w 405765"/>
                    <a:gd name="connsiteY2" fmla="*/ 131445 h 404812"/>
                    <a:gd name="connsiteX3" fmla="*/ 274320 w 405765"/>
                    <a:gd name="connsiteY3" fmla="*/ 202882 h 404812"/>
                    <a:gd name="connsiteX4" fmla="*/ 202883 w 405765"/>
                    <a:gd name="connsiteY4" fmla="*/ 274320 h 404812"/>
                    <a:gd name="connsiteX5" fmla="*/ 202883 w 405765"/>
                    <a:gd name="connsiteY5" fmla="*/ 274320 h 404812"/>
                    <a:gd name="connsiteX6" fmla="*/ 348615 w 405765"/>
                    <a:gd name="connsiteY6" fmla="*/ 120967 h 404812"/>
                    <a:gd name="connsiteX7" fmla="*/ 363855 w 405765"/>
                    <a:gd name="connsiteY7" fmla="*/ 76200 h 404812"/>
                    <a:gd name="connsiteX8" fmla="*/ 329565 w 405765"/>
                    <a:gd name="connsiteY8" fmla="*/ 41910 h 404812"/>
                    <a:gd name="connsiteX9" fmla="*/ 284798 w 405765"/>
                    <a:gd name="connsiteY9" fmla="*/ 57150 h 404812"/>
                    <a:gd name="connsiteX10" fmla="*/ 247650 w 405765"/>
                    <a:gd name="connsiteY10" fmla="*/ 41910 h 404812"/>
                    <a:gd name="connsiteX11" fmla="*/ 226695 w 405765"/>
                    <a:gd name="connsiteY11" fmla="*/ 0 h 404812"/>
                    <a:gd name="connsiteX12" fmla="*/ 179070 w 405765"/>
                    <a:gd name="connsiteY12" fmla="*/ 0 h 404812"/>
                    <a:gd name="connsiteX13" fmla="*/ 158115 w 405765"/>
                    <a:gd name="connsiteY13" fmla="*/ 41910 h 404812"/>
                    <a:gd name="connsiteX14" fmla="*/ 120968 w 405765"/>
                    <a:gd name="connsiteY14" fmla="*/ 57150 h 404812"/>
                    <a:gd name="connsiteX15" fmla="*/ 76200 w 405765"/>
                    <a:gd name="connsiteY15" fmla="*/ 41910 h 404812"/>
                    <a:gd name="connsiteX16" fmla="*/ 42863 w 405765"/>
                    <a:gd name="connsiteY16" fmla="*/ 75247 h 404812"/>
                    <a:gd name="connsiteX17" fmla="*/ 57150 w 405765"/>
                    <a:gd name="connsiteY17" fmla="*/ 120015 h 404812"/>
                    <a:gd name="connsiteX18" fmla="*/ 41910 w 405765"/>
                    <a:gd name="connsiteY18" fmla="*/ 157163 h 404812"/>
                    <a:gd name="connsiteX19" fmla="*/ 0 w 405765"/>
                    <a:gd name="connsiteY19" fmla="*/ 178117 h 404812"/>
                    <a:gd name="connsiteX20" fmla="*/ 0 w 405765"/>
                    <a:gd name="connsiteY20" fmla="*/ 225742 h 404812"/>
                    <a:gd name="connsiteX21" fmla="*/ 41910 w 405765"/>
                    <a:gd name="connsiteY21" fmla="*/ 246698 h 404812"/>
                    <a:gd name="connsiteX22" fmla="*/ 57150 w 405765"/>
                    <a:gd name="connsiteY22" fmla="*/ 283845 h 404812"/>
                    <a:gd name="connsiteX23" fmla="*/ 42863 w 405765"/>
                    <a:gd name="connsiteY23" fmla="*/ 328613 h 404812"/>
                    <a:gd name="connsiteX24" fmla="*/ 76200 w 405765"/>
                    <a:gd name="connsiteY24" fmla="*/ 361950 h 404812"/>
                    <a:gd name="connsiteX25" fmla="*/ 120968 w 405765"/>
                    <a:gd name="connsiteY25" fmla="*/ 347663 h 404812"/>
                    <a:gd name="connsiteX26" fmla="*/ 158115 w 405765"/>
                    <a:gd name="connsiteY26" fmla="*/ 362903 h 404812"/>
                    <a:gd name="connsiteX27" fmla="*/ 179070 w 405765"/>
                    <a:gd name="connsiteY27" fmla="*/ 404813 h 404812"/>
                    <a:gd name="connsiteX28" fmla="*/ 226695 w 405765"/>
                    <a:gd name="connsiteY28" fmla="*/ 404813 h 404812"/>
                    <a:gd name="connsiteX29" fmla="*/ 247650 w 405765"/>
                    <a:gd name="connsiteY29" fmla="*/ 362903 h 404812"/>
                    <a:gd name="connsiteX30" fmla="*/ 284798 w 405765"/>
                    <a:gd name="connsiteY30" fmla="*/ 347663 h 404812"/>
                    <a:gd name="connsiteX31" fmla="*/ 329565 w 405765"/>
                    <a:gd name="connsiteY31" fmla="*/ 362903 h 404812"/>
                    <a:gd name="connsiteX32" fmla="*/ 362903 w 405765"/>
                    <a:gd name="connsiteY32" fmla="*/ 328613 h 404812"/>
                    <a:gd name="connsiteX33" fmla="*/ 348615 w 405765"/>
                    <a:gd name="connsiteY33" fmla="*/ 284798 h 404812"/>
                    <a:gd name="connsiteX34" fmla="*/ 363855 w 405765"/>
                    <a:gd name="connsiteY34" fmla="*/ 247650 h 404812"/>
                    <a:gd name="connsiteX35" fmla="*/ 405765 w 405765"/>
                    <a:gd name="connsiteY35" fmla="*/ 226695 h 404812"/>
                    <a:gd name="connsiteX36" fmla="*/ 405765 w 405765"/>
                    <a:gd name="connsiteY36" fmla="*/ 179070 h 404812"/>
                    <a:gd name="connsiteX37" fmla="*/ 363855 w 405765"/>
                    <a:gd name="connsiteY37" fmla="*/ 158115 h 404812"/>
                    <a:gd name="connsiteX38" fmla="*/ 348615 w 405765"/>
                    <a:gd name="connsiteY38" fmla="*/ 120967 h 404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05765" h="404812">
                      <a:moveTo>
                        <a:pt x="202883" y="274320"/>
                      </a:moveTo>
                      <a:cubicBezTo>
                        <a:pt x="162878" y="274320"/>
                        <a:pt x="131445" y="241935"/>
                        <a:pt x="131445" y="202882"/>
                      </a:cubicBezTo>
                      <a:cubicBezTo>
                        <a:pt x="131445" y="162877"/>
                        <a:pt x="163830" y="131445"/>
                        <a:pt x="202883" y="131445"/>
                      </a:cubicBezTo>
                      <a:cubicBezTo>
                        <a:pt x="242888" y="131445"/>
                        <a:pt x="274320" y="163830"/>
                        <a:pt x="274320" y="202882"/>
                      </a:cubicBezTo>
                      <a:cubicBezTo>
                        <a:pt x="274320" y="241935"/>
                        <a:pt x="242888" y="274320"/>
                        <a:pt x="202883" y="274320"/>
                      </a:cubicBezTo>
                      <a:lnTo>
                        <a:pt x="202883" y="274320"/>
                      </a:lnTo>
                      <a:close/>
                      <a:moveTo>
                        <a:pt x="348615" y="120967"/>
                      </a:moveTo>
                      <a:lnTo>
                        <a:pt x="363855" y="76200"/>
                      </a:lnTo>
                      <a:lnTo>
                        <a:pt x="329565" y="41910"/>
                      </a:lnTo>
                      <a:lnTo>
                        <a:pt x="284798" y="57150"/>
                      </a:lnTo>
                      <a:cubicBezTo>
                        <a:pt x="273368" y="50482"/>
                        <a:pt x="260033" y="45720"/>
                        <a:pt x="247650" y="41910"/>
                      </a:cubicBezTo>
                      <a:lnTo>
                        <a:pt x="226695" y="0"/>
                      </a:lnTo>
                      <a:lnTo>
                        <a:pt x="179070" y="0"/>
                      </a:lnTo>
                      <a:lnTo>
                        <a:pt x="158115" y="41910"/>
                      </a:lnTo>
                      <a:cubicBezTo>
                        <a:pt x="144780" y="45720"/>
                        <a:pt x="132398" y="50482"/>
                        <a:pt x="120968" y="57150"/>
                      </a:cubicBezTo>
                      <a:lnTo>
                        <a:pt x="76200" y="41910"/>
                      </a:lnTo>
                      <a:lnTo>
                        <a:pt x="42863" y="75247"/>
                      </a:lnTo>
                      <a:lnTo>
                        <a:pt x="57150" y="120015"/>
                      </a:lnTo>
                      <a:cubicBezTo>
                        <a:pt x="50483" y="131445"/>
                        <a:pt x="45720" y="144780"/>
                        <a:pt x="41910" y="157163"/>
                      </a:cubicBezTo>
                      <a:lnTo>
                        <a:pt x="0" y="178117"/>
                      </a:lnTo>
                      <a:lnTo>
                        <a:pt x="0" y="225742"/>
                      </a:lnTo>
                      <a:lnTo>
                        <a:pt x="41910" y="246698"/>
                      </a:lnTo>
                      <a:cubicBezTo>
                        <a:pt x="45720" y="260032"/>
                        <a:pt x="50483" y="272415"/>
                        <a:pt x="57150" y="283845"/>
                      </a:cubicBezTo>
                      <a:lnTo>
                        <a:pt x="42863" y="328613"/>
                      </a:lnTo>
                      <a:lnTo>
                        <a:pt x="76200" y="361950"/>
                      </a:lnTo>
                      <a:lnTo>
                        <a:pt x="120968" y="347663"/>
                      </a:lnTo>
                      <a:cubicBezTo>
                        <a:pt x="132398" y="354330"/>
                        <a:pt x="144780" y="359092"/>
                        <a:pt x="158115" y="362903"/>
                      </a:cubicBezTo>
                      <a:lnTo>
                        <a:pt x="179070" y="404813"/>
                      </a:lnTo>
                      <a:lnTo>
                        <a:pt x="226695" y="404813"/>
                      </a:lnTo>
                      <a:lnTo>
                        <a:pt x="247650" y="362903"/>
                      </a:lnTo>
                      <a:cubicBezTo>
                        <a:pt x="260985" y="359092"/>
                        <a:pt x="273368" y="354330"/>
                        <a:pt x="284798" y="347663"/>
                      </a:cubicBezTo>
                      <a:lnTo>
                        <a:pt x="329565" y="362903"/>
                      </a:lnTo>
                      <a:lnTo>
                        <a:pt x="362903" y="328613"/>
                      </a:lnTo>
                      <a:lnTo>
                        <a:pt x="348615" y="284798"/>
                      </a:lnTo>
                      <a:cubicBezTo>
                        <a:pt x="355283" y="273367"/>
                        <a:pt x="360045" y="260985"/>
                        <a:pt x="363855" y="247650"/>
                      </a:cubicBezTo>
                      <a:lnTo>
                        <a:pt x="405765" y="226695"/>
                      </a:lnTo>
                      <a:lnTo>
                        <a:pt x="405765" y="179070"/>
                      </a:lnTo>
                      <a:lnTo>
                        <a:pt x="363855" y="158115"/>
                      </a:lnTo>
                      <a:cubicBezTo>
                        <a:pt x="360045" y="144780"/>
                        <a:pt x="355283" y="132397"/>
                        <a:pt x="348615" y="120967"/>
                      </a:cubicBezTo>
                      <a:close/>
                    </a:path>
                  </a:pathLst>
                </a:custGeom>
                <a:solidFill>
                  <a:srgbClr val="243A5E"/>
                </a:solidFill>
                <a:ln w="952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grpSp>
        </p:grpSp>
        <p:grpSp>
          <p:nvGrpSpPr>
            <p:cNvPr id="247" name="Group 246">
              <a:extLst>
                <a:ext uri="{FF2B5EF4-FFF2-40B4-BE49-F238E27FC236}">
                  <a16:creationId xmlns:a16="http://schemas.microsoft.com/office/drawing/2014/main" id="{B3E38679-C1DC-4FF0-9F2F-1D1719FEA49A}"/>
                </a:ext>
              </a:extLst>
            </p:cNvPr>
            <p:cNvGrpSpPr/>
            <p:nvPr/>
          </p:nvGrpSpPr>
          <p:grpSpPr>
            <a:xfrm>
              <a:off x="7916632" y="1456897"/>
              <a:ext cx="1186243" cy="863596"/>
              <a:chOff x="1379503" y="2670638"/>
              <a:chExt cx="1200350" cy="873866"/>
            </a:xfrm>
          </p:grpSpPr>
          <p:grpSp>
            <p:nvGrpSpPr>
              <p:cNvPr id="248" name="Graphic 14" descr="Database with solid fill">
                <a:extLst>
                  <a:ext uri="{FF2B5EF4-FFF2-40B4-BE49-F238E27FC236}">
                    <a16:creationId xmlns:a16="http://schemas.microsoft.com/office/drawing/2014/main" id="{ACB488D3-0CBA-4F49-B505-CE8F1C721920}"/>
                  </a:ext>
                </a:extLst>
              </p:cNvPr>
              <p:cNvGrpSpPr/>
              <p:nvPr/>
            </p:nvGrpSpPr>
            <p:grpSpPr>
              <a:xfrm>
                <a:off x="1379503" y="2670638"/>
                <a:ext cx="533400" cy="723900"/>
                <a:chOff x="1379503" y="2670638"/>
                <a:chExt cx="533400" cy="723900"/>
              </a:xfrm>
              <a:solidFill>
                <a:srgbClr val="243A5E"/>
              </a:solidFill>
            </p:grpSpPr>
            <p:sp>
              <p:nvSpPr>
                <p:cNvPr id="252" name="Freeform: Shape 251">
                  <a:extLst>
                    <a:ext uri="{FF2B5EF4-FFF2-40B4-BE49-F238E27FC236}">
                      <a16:creationId xmlns:a16="http://schemas.microsoft.com/office/drawing/2014/main" id="{9A19EBB1-F736-4E50-98F8-E647CE69A0C2}"/>
                    </a:ext>
                  </a:extLst>
                </p:cNvPr>
                <p:cNvSpPr/>
                <p:nvPr/>
              </p:nvSpPr>
              <p:spPr>
                <a:xfrm>
                  <a:off x="1379503" y="2670638"/>
                  <a:ext cx="533400" cy="152400"/>
                </a:xfrm>
                <a:custGeom>
                  <a:avLst/>
                  <a:gdLst>
                    <a:gd name="connsiteX0" fmla="*/ 533400 w 533400"/>
                    <a:gd name="connsiteY0" fmla="*/ 76200 h 152400"/>
                    <a:gd name="connsiteX1" fmla="*/ 266700 w 533400"/>
                    <a:gd name="connsiteY1" fmla="*/ 152400 h 152400"/>
                    <a:gd name="connsiteX2" fmla="*/ 0 w 533400"/>
                    <a:gd name="connsiteY2" fmla="*/ 76200 h 152400"/>
                    <a:gd name="connsiteX3" fmla="*/ 266700 w 533400"/>
                    <a:gd name="connsiteY3" fmla="*/ 0 h 152400"/>
                    <a:gd name="connsiteX4" fmla="*/ 533400 w 533400"/>
                    <a:gd name="connsiteY4" fmla="*/ 76200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400" h="152400">
                      <a:moveTo>
                        <a:pt x="533400" y="76200"/>
                      </a:moveTo>
                      <a:cubicBezTo>
                        <a:pt x="533400" y="118284"/>
                        <a:pt x="413994" y="152400"/>
                        <a:pt x="266700" y="152400"/>
                      </a:cubicBezTo>
                      <a:cubicBezTo>
                        <a:pt x="119406" y="152400"/>
                        <a:pt x="0" y="118284"/>
                        <a:pt x="0" y="76200"/>
                      </a:cubicBezTo>
                      <a:cubicBezTo>
                        <a:pt x="0" y="34116"/>
                        <a:pt x="119406" y="0"/>
                        <a:pt x="266700" y="0"/>
                      </a:cubicBezTo>
                      <a:cubicBezTo>
                        <a:pt x="413994" y="0"/>
                        <a:pt x="533400" y="34116"/>
                        <a:pt x="533400" y="76200"/>
                      </a:cubicBezTo>
                      <a:close/>
                    </a:path>
                  </a:pathLst>
                </a:custGeom>
                <a:solidFill>
                  <a:srgbClr val="243A5E"/>
                </a:solidFill>
                <a:ln w="952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sp>
              <p:nvSpPr>
                <p:cNvPr id="253" name="Freeform: Shape 252">
                  <a:extLst>
                    <a:ext uri="{FF2B5EF4-FFF2-40B4-BE49-F238E27FC236}">
                      <a16:creationId xmlns:a16="http://schemas.microsoft.com/office/drawing/2014/main" id="{F91A3EF6-7E4E-4030-AB98-EBF5DE92695E}"/>
                    </a:ext>
                  </a:extLst>
                </p:cNvPr>
                <p:cNvSpPr/>
                <p:nvPr/>
              </p:nvSpPr>
              <p:spPr>
                <a:xfrm>
                  <a:off x="1379503" y="2784938"/>
                  <a:ext cx="533400" cy="228600"/>
                </a:xfrm>
                <a:custGeom>
                  <a:avLst/>
                  <a:gdLst>
                    <a:gd name="connsiteX0" fmla="*/ 457200 w 533400"/>
                    <a:gd name="connsiteY0" fmla="*/ 152400 h 228600"/>
                    <a:gd name="connsiteX1" fmla="*/ 438150 w 533400"/>
                    <a:gd name="connsiteY1" fmla="*/ 133350 h 228600"/>
                    <a:gd name="connsiteX2" fmla="*/ 457200 w 533400"/>
                    <a:gd name="connsiteY2" fmla="*/ 114300 h 228600"/>
                    <a:gd name="connsiteX3" fmla="*/ 476250 w 533400"/>
                    <a:gd name="connsiteY3" fmla="*/ 133350 h 228600"/>
                    <a:gd name="connsiteX4" fmla="*/ 457200 w 533400"/>
                    <a:gd name="connsiteY4" fmla="*/ 152400 h 228600"/>
                    <a:gd name="connsiteX5" fmla="*/ 266700 w 533400"/>
                    <a:gd name="connsiteY5" fmla="*/ 76200 h 228600"/>
                    <a:gd name="connsiteX6" fmla="*/ 0 w 533400"/>
                    <a:gd name="connsiteY6" fmla="*/ 0 h 228600"/>
                    <a:gd name="connsiteX7" fmla="*/ 0 w 533400"/>
                    <a:gd name="connsiteY7" fmla="*/ 152400 h 228600"/>
                    <a:gd name="connsiteX8" fmla="*/ 266700 w 533400"/>
                    <a:gd name="connsiteY8" fmla="*/ 228600 h 228600"/>
                    <a:gd name="connsiteX9" fmla="*/ 533400 w 533400"/>
                    <a:gd name="connsiteY9" fmla="*/ 152400 h 228600"/>
                    <a:gd name="connsiteX10" fmla="*/ 533400 w 533400"/>
                    <a:gd name="connsiteY10" fmla="*/ 0 h 228600"/>
                    <a:gd name="connsiteX11" fmla="*/ 266700 w 533400"/>
                    <a:gd name="connsiteY11" fmla="*/ 76200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3400" h="228600">
                      <a:moveTo>
                        <a:pt x="457200" y="152400"/>
                      </a:moveTo>
                      <a:cubicBezTo>
                        <a:pt x="445770" y="152400"/>
                        <a:pt x="438150" y="144780"/>
                        <a:pt x="438150" y="133350"/>
                      </a:cubicBezTo>
                      <a:cubicBezTo>
                        <a:pt x="438150" y="121920"/>
                        <a:pt x="445770" y="114300"/>
                        <a:pt x="457200" y="114300"/>
                      </a:cubicBezTo>
                      <a:cubicBezTo>
                        <a:pt x="468630" y="114300"/>
                        <a:pt x="476250" y="121920"/>
                        <a:pt x="476250" y="133350"/>
                      </a:cubicBezTo>
                      <a:cubicBezTo>
                        <a:pt x="476250" y="144780"/>
                        <a:pt x="468630" y="152400"/>
                        <a:pt x="457200" y="152400"/>
                      </a:cubicBezTo>
                      <a:close/>
                      <a:moveTo>
                        <a:pt x="266700" y="76200"/>
                      </a:moveTo>
                      <a:cubicBezTo>
                        <a:pt x="120015" y="76200"/>
                        <a:pt x="0" y="41910"/>
                        <a:pt x="0" y="0"/>
                      </a:cubicBezTo>
                      <a:lnTo>
                        <a:pt x="0" y="152400"/>
                      </a:lnTo>
                      <a:cubicBezTo>
                        <a:pt x="0" y="194310"/>
                        <a:pt x="120015" y="228600"/>
                        <a:pt x="266700" y="228600"/>
                      </a:cubicBezTo>
                      <a:cubicBezTo>
                        <a:pt x="413385" y="228600"/>
                        <a:pt x="533400" y="194310"/>
                        <a:pt x="533400" y="152400"/>
                      </a:cubicBezTo>
                      <a:lnTo>
                        <a:pt x="533400" y="0"/>
                      </a:lnTo>
                      <a:cubicBezTo>
                        <a:pt x="533400" y="41910"/>
                        <a:pt x="413385" y="76200"/>
                        <a:pt x="266700" y="76200"/>
                      </a:cubicBezTo>
                      <a:close/>
                    </a:path>
                  </a:pathLst>
                </a:custGeom>
                <a:solidFill>
                  <a:srgbClr val="243A5E"/>
                </a:solidFill>
                <a:ln w="952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sp>
              <p:nvSpPr>
                <p:cNvPr id="254" name="Freeform: Shape 253">
                  <a:extLst>
                    <a:ext uri="{FF2B5EF4-FFF2-40B4-BE49-F238E27FC236}">
                      <a16:creationId xmlns:a16="http://schemas.microsoft.com/office/drawing/2014/main" id="{54A354DB-F475-44A5-B98C-54CD8D9A4316}"/>
                    </a:ext>
                  </a:extLst>
                </p:cNvPr>
                <p:cNvSpPr/>
                <p:nvPr/>
              </p:nvSpPr>
              <p:spPr>
                <a:xfrm>
                  <a:off x="1379503" y="2975438"/>
                  <a:ext cx="533400" cy="228600"/>
                </a:xfrm>
                <a:custGeom>
                  <a:avLst/>
                  <a:gdLst>
                    <a:gd name="connsiteX0" fmla="*/ 457200 w 533400"/>
                    <a:gd name="connsiteY0" fmla="*/ 152400 h 228600"/>
                    <a:gd name="connsiteX1" fmla="*/ 438150 w 533400"/>
                    <a:gd name="connsiteY1" fmla="*/ 133350 h 228600"/>
                    <a:gd name="connsiteX2" fmla="*/ 457200 w 533400"/>
                    <a:gd name="connsiteY2" fmla="*/ 114300 h 228600"/>
                    <a:gd name="connsiteX3" fmla="*/ 476250 w 533400"/>
                    <a:gd name="connsiteY3" fmla="*/ 133350 h 228600"/>
                    <a:gd name="connsiteX4" fmla="*/ 457200 w 533400"/>
                    <a:gd name="connsiteY4" fmla="*/ 152400 h 228600"/>
                    <a:gd name="connsiteX5" fmla="*/ 266700 w 533400"/>
                    <a:gd name="connsiteY5" fmla="*/ 76200 h 228600"/>
                    <a:gd name="connsiteX6" fmla="*/ 0 w 533400"/>
                    <a:gd name="connsiteY6" fmla="*/ 0 h 228600"/>
                    <a:gd name="connsiteX7" fmla="*/ 0 w 533400"/>
                    <a:gd name="connsiteY7" fmla="*/ 152400 h 228600"/>
                    <a:gd name="connsiteX8" fmla="*/ 266700 w 533400"/>
                    <a:gd name="connsiteY8" fmla="*/ 228600 h 228600"/>
                    <a:gd name="connsiteX9" fmla="*/ 533400 w 533400"/>
                    <a:gd name="connsiteY9" fmla="*/ 152400 h 228600"/>
                    <a:gd name="connsiteX10" fmla="*/ 533400 w 533400"/>
                    <a:gd name="connsiteY10" fmla="*/ 0 h 228600"/>
                    <a:gd name="connsiteX11" fmla="*/ 266700 w 533400"/>
                    <a:gd name="connsiteY11" fmla="*/ 76200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3400" h="228600">
                      <a:moveTo>
                        <a:pt x="457200" y="152400"/>
                      </a:moveTo>
                      <a:cubicBezTo>
                        <a:pt x="445770" y="152400"/>
                        <a:pt x="438150" y="144780"/>
                        <a:pt x="438150" y="133350"/>
                      </a:cubicBezTo>
                      <a:cubicBezTo>
                        <a:pt x="438150" y="121920"/>
                        <a:pt x="445770" y="114300"/>
                        <a:pt x="457200" y="114300"/>
                      </a:cubicBezTo>
                      <a:cubicBezTo>
                        <a:pt x="468630" y="114300"/>
                        <a:pt x="476250" y="121920"/>
                        <a:pt x="476250" y="133350"/>
                      </a:cubicBezTo>
                      <a:cubicBezTo>
                        <a:pt x="476250" y="144780"/>
                        <a:pt x="468630" y="152400"/>
                        <a:pt x="457200" y="152400"/>
                      </a:cubicBezTo>
                      <a:close/>
                      <a:moveTo>
                        <a:pt x="266700" y="76200"/>
                      </a:moveTo>
                      <a:cubicBezTo>
                        <a:pt x="120015" y="76200"/>
                        <a:pt x="0" y="41910"/>
                        <a:pt x="0" y="0"/>
                      </a:cubicBezTo>
                      <a:lnTo>
                        <a:pt x="0" y="152400"/>
                      </a:lnTo>
                      <a:cubicBezTo>
                        <a:pt x="0" y="194310"/>
                        <a:pt x="120015" y="228600"/>
                        <a:pt x="266700" y="228600"/>
                      </a:cubicBezTo>
                      <a:cubicBezTo>
                        <a:pt x="413385" y="228600"/>
                        <a:pt x="533400" y="194310"/>
                        <a:pt x="533400" y="152400"/>
                      </a:cubicBezTo>
                      <a:lnTo>
                        <a:pt x="533400" y="0"/>
                      </a:lnTo>
                      <a:cubicBezTo>
                        <a:pt x="533400" y="41910"/>
                        <a:pt x="413385" y="76200"/>
                        <a:pt x="266700" y="76200"/>
                      </a:cubicBezTo>
                      <a:close/>
                    </a:path>
                  </a:pathLst>
                </a:custGeom>
                <a:solidFill>
                  <a:srgbClr val="243A5E"/>
                </a:solidFill>
                <a:ln w="952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sp>
              <p:nvSpPr>
                <p:cNvPr id="255" name="Freeform: Shape 254">
                  <a:extLst>
                    <a:ext uri="{FF2B5EF4-FFF2-40B4-BE49-F238E27FC236}">
                      <a16:creationId xmlns:a16="http://schemas.microsoft.com/office/drawing/2014/main" id="{4D1DC553-B36E-41E8-9977-C738DFB2A603}"/>
                    </a:ext>
                  </a:extLst>
                </p:cNvPr>
                <p:cNvSpPr/>
                <p:nvPr/>
              </p:nvSpPr>
              <p:spPr>
                <a:xfrm>
                  <a:off x="1379503" y="3165938"/>
                  <a:ext cx="533400" cy="228600"/>
                </a:xfrm>
                <a:custGeom>
                  <a:avLst/>
                  <a:gdLst>
                    <a:gd name="connsiteX0" fmla="*/ 457200 w 533400"/>
                    <a:gd name="connsiteY0" fmla="*/ 152400 h 228600"/>
                    <a:gd name="connsiteX1" fmla="*/ 438150 w 533400"/>
                    <a:gd name="connsiteY1" fmla="*/ 133350 h 228600"/>
                    <a:gd name="connsiteX2" fmla="*/ 457200 w 533400"/>
                    <a:gd name="connsiteY2" fmla="*/ 114300 h 228600"/>
                    <a:gd name="connsiteX3" fmla="*/ 476250 w 533400"/>
                    <a:gd name="connsiteY3" fmla="*/ 133350 h 228600"/>
                    <a:gd name="connsiteX4" fmla="*/ 457200 w 533400"/>
                    <a:gd name="connsiteY4" fmla="*/ 152400 h 228600"/>
                    <a:gd name="connsiteX5" fmla="*/ 266700 w 533400"/>
                    <a:gd name="connsiteY5" fmla="*/ 76200 h 228600"/>
                    <a:gd name="connsiteX6" fmla="*/ 0 w 533400"/>
                    <a:gd name="connsiteY6" fmla="*/ 0 h 228600"/>
                    <a:gd name="connsiteX7" fmla="*/ 0 w 533400"/>
                    <a:gd name="connsiteY7" fmla="*/ 152400 h 228600"/>
                    <a:gd name="connsiteX8" fmla="*/ 266700 w 533400"/>
                    <a:gd name="connsiteY8" fmla="*/ 228600 h 228600"/>
                    <a:gd name="connsiteX9" fmla="*/ 533400 w 533400"/>
                    <a:gd name="connsiteY9" fmla="*/ 152400 h 228600"/>
                    <a:gd name="connsiteX10" fmla="*/ 533400 w 533400"/>
                    <a:gd name="connsiteY10" fmla="*/ 0 h 228600"/>
                    <a:gd name="connsiteX11" fmla="*/ 266700 w 533400"/>
                    <a:gd name="connsiteY11" fmla="*/ 76200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3400" h="228600">
                      <a:moveTo>
                        <a:pt x="457200" y="152400"/>
                      </a:moveTo>
                      <a:cubicBezTo>
                        <a:pt x="445770" y="152400"/>
                        <a:pt x="438150" y="144780"/>
                        <a:pt x="438150" y="133350"/>
                      </a:cubicBezTo>
                      <a:cubicBezTo>
                        <a:pt x="438150" y="121920"/>
                        <a:pt x="445770" y="114300"/>
                        <a:pt x="457200" y="114300"/>
                      </a:cubicBezTo>
                      <a:cubicBezTo>
                        <a:pt x="468630" y="114300"/>
                        <a:pt x="476250" y="121920"/>
                        <a:pt x="476250" y="133350"/>
                      </a:cubicBezTo>
                      <a:cubicBezTo>
                        <a:pt x="476250" y="144780"/>
                        <a:pt x="468630" y="152400"/>
                        <a:pt x="457200" y="152400"/>
                      </a:cubicBezTo>
                      <a:close/>
                      <a:moveTo>
                        <a:pt x="266700" y="76200"/>
                      </a:moveTo>
                      <a:cubicBezTo>
                        <a:pt x="120015" y="76200"/>
                        <a:pt x="0" y="41910"/>
                        <a:pt x="0" y="0"/>
                      </a:cubicBezTo>
                      <a:lnTo>
                        <a:pt x="0" y="152400"/>
                      </a:lnTo>
                      <a:cubicBezTo>
                        <a:pt x="0" y="194310"/>
                        <a:pt x="120015" y="228600"/>
                        <a:pt x="266700" y="228600"/>
                      </a:cubicBezTo>
                      <a:cubicBezTo>
                        <a:pt x="413385" y="228600"/>
                        <a:pt x="533400" y="194310"/>
                        <a:pt x="533400" y="152400"/>
                      </a:cubicBezTo>
                      <a:lnTo>
                        <a:pt x="533400" y="0"/>
                      </a:lnTo>
                      <a:cubicBezTo>
                        <a:pt x="533400" y="41910"/>
                        <a:pt x="413385" y="76200"/>
                        <a:pt x="266700" y="76200"/>
                      </a:cubicBezTo>
                      <a:close/>
                    </a:path>
                  </a:pathLst>
                </a:custGeom>
                <a:solidFill>
                  <a:srgbClr val="243A5E"/>
                </a:solidFill>
                <a:ln w="952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grpSp>
          <p:grpSp>
            <p:nvGrpSpPr>
              <p:cNvPr id="249" name="Graphic 20" descr="Open folder with solid fill">
                <a:extLst>
                  <a:ext uri="{FF2B5EF4-FFF2-40B4-BE49-F238E27FC236}">
                    <a16:creationId xmlns:a16="http://schemas.microsoft.com/office/drawing/2014/main" id="{08A01D0A-A1B9-4EDC-AB2D-E30E2B55FD5A}"/>
                  </a:ext>
                </a:extLst>
              </p:cNvPr>
              <p:cNvGrpSpPr/>
              <p:nvPr/>
            </p:nvGrpSpPr>
            <p:grpSpPr>
              <a:xfrm>
                <a:off x="1899656" y="2864307"/>
                <a:ext cx="680197" cy="680197"/>
                <a:chOff x="1899656" y="2864307"/>
                <a:chExt cx="680197" cy="680197"/>
              </a:xfrm>
            </p:grpSpPr>
            <p:sp>
              <p:nvSpPr>
                <p:cNvPr id="250" name="Freeform: Shape 249">
                  <a:extLst>
                    <a:ext uri="{FF2B5EF4-FFF2-40B4-BE49-F238E27FC236}">
                      <a16:creationId xmlns:a16="http://schemas.microsoft.com/office/drawing/2014/main" id="{CF0CD7EE-6845-40F2-B56A-CF478A4D805B}"/>
                    </a:ext>
                  </a:extLst>
                </p:cNvPr>
                <p:cNvSpPr/>
                <p:nvPr/>
              </p:nvSpPr>
              <p:spPr>
                <a:xfrm>
                  <a:off x="1963424" y="3006014"/>
                  <a:ext cx="495976" cy="375532"/>
                </a:xfrm>
                <a:custGeom>
                  <a:avLst/>
                  <a:gdLst>
                    <a:gd name="connsiteX0" fmla="*/ 140999 w 495976"/>
                    <a:gd name="connsiteY0" fmla="*/ 120452 h 375532"/>
                    <a:gd name="connsiteX1" fmla="*/ 495977 w 495976"/>
                    <a:gd name="connsiteY1" fmla="*/ 120452 h 375532"/>
                    <a:gd name="connsiteX2" fmla="*/ 495977 w 495976"/>
                    <a:gd name="connsiteY2" fmla="*/ 85025 h 375532"/>
                    <a:gd name="connsiteX3" fmla="*/ 467635 w 495976"/>
                    <a:gd name="connsiteY3" fmla="*/ 56683 h 375532"/>
                    <a:gd name="connsiteX4" fmla="*/ 255074 w 495976"/>
                    <a:gd name="connsiteY4" fmla="*/ 56683 h 375532"/>
                    <a:gd name="connsiteX5" fmla="*/ 177135 w 495976"/>
                    <a:gd name="connsiteY5" fmla="*/ 4960 h 375532"/>
                    <a:gd name="connsiteX6" fmla="*/ 161547 w 495976"/>
                    <a:gd name="connsiteY6" fmla="*/ 0 h 375532"/>
                    <a:gd name="connsiteX7" fmla="*/ 28342 w 495976"/>
                    <a:gd name="connsiteY7" fmla="*/ 0 h 375532"/>
                    <a:gd name="connsiteX8" fmla="*/ 0 w 495976"/>
                    <a:gd name="connsiteY8" fmla="*/ 28342 h 375532"/>
                    <a:gd name="connsiteX9" fmla="*/ 0 w 495976"/>
                    <a:gd name="connsiteY9" fmla="*/ 375525 h 375532"/>
                    <a:gd name="connsiteX10" fmla="*/ 91401 w 495976"/>
                    <a:gd name="connsiteY10" fmla="*/ 153753 h 375532"/>
                    <a:gd name="connsiteX11" fmla="*/ 140999 w 495976"/>
                    <a:gd name="connsiteY11" fmla="*/ 120452 h 375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95976" h="375532">
                      <a:moveTo>
                        <a:pt x="140999" y="120452"/>
                      </a:moveTo>
                      <a:lnTo>
                        <a:pt x="495977" y="120452"/>
                      </a:lnTo>
                      <a:lnTo>
                        <a:pt x="495977" y="85025"/>
                      </a:lnTo>
                      <a:cubicBezTo>
                        <a:pt x="495977" y="69437"/>
                        <a:pt x="483223" y="56683"/>
                        <a:pt x="467635" y="56683"/>
                      </a:cubicBezTo>
                      <a:lnTo>
                        <a:pt x="255074" y="56683"/>
                      </a:lnTo>
                      <a:lnTo>
                        <a:pt x="177135" y="4960"/>
                      </a:lnTo>
                      <a:cubicBezTo>
                        <a:pt x="172175" y="2126"/>
                        <a:pt x="167215" y="0"/>
                        <a:pt x="161547" y="0"/>
                      </a:cubicBezTo>
                      <a:lnTo>
                        <a:pt x="28342" y="0"/>
                      </a:lnTo>
                      <a:cubicBezTo>
                        <a:pt x="12754" y="0"/>
                        <a:pt x="0" y="12754"/>
                        <a:pt x="0" y="28342"/>
                      </a:cubicBezTo>
                      <a:lnTo>
                        <a:pt x="0" y="375525"/>
                      </a:lnTo>
                      <a:cubicBezTo>
                        <a:pt x="0" y="376942"/>
                        <a:pt x="91401" y="153753"/>
                        <a:pt x="91401" y="153753"/>
                      </a:cubicBezTo>
                      <a:cubicBezTo>
                        <a:pt x="99904" y="133914"/>
                        <a:pt x="119034" y="120452"/>
                        <a:pt x="140999" y="120452"/>
                      </a:cubicBezTo>
                      <a:close/>
                    </a:path>
                  </a:pathLst>
                </a:custGeom>
                <a:solidFill>
                  <a:srgbClr val="243A5E"/>
                </a:solidFill>
                <a:ln w="704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sp>
              <p:nvSpPr>
                <p:cNvPr id="251" name="Freeform: Shape 250">
                  <a:extLst>
                    <a:ext uri="{FF2B5EF4-FFF2-40B4-BE49-F238E27FC236}">
                      <a16:creationId xmlns:a16="http://schemas.microsoft.com/office/drawing/2014/main" id="{E4A9200F-4499-4920-AE5A-351082ED7257}"/>
                    </a:ext>
                  </a:extLst>
                </p:cNvPr>
                <p:cNvSpPr/>
                <p:nvPr/>
              </p:nvSpPr>
              <p:spPr>
                <a:xfrm>
                  <a:off x="1984680" y="3154807"/>
                  <a:ext cx="531403" cy="247988"/>
                </a:xfrm>
                <a:custGeom>
                  <a:avLst/>
                  <a:gdLst>
                    <a:gd name="connsiteX0" fmla="*/ 531404 w 531403"/>
                    <a:gd name="connsiteY0" fmla="*/ 28342 h 247988"/>
                    <a:gd name="connsiteX1" fmla="*/ 505897 w 531403"/>
                    <a:gd name="connsiteY1" fmla="*/ 0 h 247988"/>
                    <a:gd name="connsiteX2" fmla="*/ 119743 w 531403"/>
                    <a:gd name="connsiteY2" fmla="*/ 0 h 247988"/>
                    <a:gd name="connsiteX3" fmla="*/ 95653 w 531403"/>
                    <a:gd name="connsiteY3" fmla="*/ 15588 h 247988"/>
                    <a:gd name="connsiteX4" fmla="*/ 0 w 531403"/>
                    <a:gd name="connsiteY4" fmla="*/ 247988 h 247988"/>
                    <a:gd name="connsiteX5" fmla="*/ 432209 w 531403"/>
                    <a:gd name="connsiteY5" fmla="*/ 247988 h 247988"/>
                    <a:gd name="connsiteX6" fmla="*/ 528570 w 531403"/>
                    <a:gd name="connsiteY6" fmla="*/ 41095 h 247988"/>
                    <a:gd name="connsiteX7" fmla="*/ 531404 w 531403"/>
                    <a:gd name="connsiteY7" fmla="*/ 28342 h 247988"/>
                    <a:gd name="connsiteX8" fmla="*/ 531404 w 531403"/>
                    <a:gd name="connsiteY8" fmla="*/ 28342 h 247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1403" h="247988">
                      <a:moveTo>
                        <a:pt x="531404" y="28342"/>
                      </a:moveTo>
                      <a:cubicBezTo>
                        <a:pt x="531404" y="13462"/>
                        <a:pt x="520776" y="1417"/>
                        <a:pt x="505897" y="0"/>
                      </a:cubicBezTo>
                      <a:lnTo>
                        <a:pt x="119743" y="0"/>
                      </a:lnTo>
                      <a:cubicBezTo>
                        <a:pt x="109115" y="0"/>
                        <a:pt x="99904" y="6377"/>
                        <a:pt x="95653" y="15588"/>
                      </a:cubicBezTo>
                      <a:lnTo>
                        <a:pt x="0" y="247988"/>
                      </a:lnTo>
                      <a:lnTo>
                        <a:pt x="432209" y="247988"/>
                      </a:lnTo>
                      <a:lnTo>
                        <a:pt x="528570" y="41095"/>
                      </a:lnTo>
                      <a:cubicBezTo>
                        <a:pt x="530695" y="36844"/>
                        <a:pt x="531404" y="32593"/>
                        <a:pt x="531404" y="28342"/>
                      </a:cubicBezTo>
                      <a:lnTo>
                        <a:pt x="531404" y="28342"/>
                      </a:lnTo>
                      <a:close/>
                    </a:path>
                  </a:pathLst>
                </a:custGeom>
                <a:solidFill>
                  <a:srgbClr val="243A5E"/>
                </a:solidFill>
                <a:ln w="7045"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000000"/>
                    </a:solidFill>
                    <a:effectLst/>
                    <a:uLnTx/>
                    <a:uFillTx/>
                  </a:endParaRPr>
                </a:p>
              </p:txBody>
            </p:sp>
          </p:grpSp>
        </p:grpSp>
      </p:grpSp>
      <p:pic>
        <p:nvPicPr>
          <p:cNvPr id="280" name="Graphic 279">
            <a:extLst>
              <a:ext uri="{FF2B5EF4-FFF2-40B4-BE49-F238E27FC236}">
                <a16:creationId xmlns:a16="http://schemas.microsoft.com/office/drawing/2014/main" id="{FF7B3960-26A1-4B01-880C-2EC7765E120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888759" y="3475971"/>
            <a:ext cx="953764" cy="953764"/>
          </a:xfrm>
          <a:prstGeom prst="rect">
            <a:avLst/>
          </a:prstGeom>
        </p:spPr>
      </p:pic>
      <p:pic>
        <p:nvPicPr>
          <p:cNvPr id="282" name="Graphic 281">
            <a:extLst>
              <a:ext uri="{FF2B5EF4-FFF2-40B4-BE49-F238E27FC236}">
                <a16:creationId xmlns:a16="http://schemas.microsoft.com/office/drawing/2014/main" id="{3C18F85B-2492-44E8-B40A-1E782E0CAD3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936354" y="4483325"/>
            <a:ext cx="831630" cy="831630"/>
          </a:xfrm>
          <a:prstGeom prst="rect">
            <a:avLst/>
          </a:prstGeom>
        </p:spPr>
      </p:pic>
      <p:pic>
        <p:nvPicPr>
          <p:cNvPr id="284" name="Graphic 283">
            <a:extLst>
              <a:ext uri="{FF2B5EF4-FFF2-40B4-BE49-F238E27FC236}">
                <a16:creationId xmlns:a16="http://schemas.microsoft.com/office/drawing/2014/main" id="{2F94CDA9-0B47-4FBD-951B-2F3168F55E5E}"/>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7140864" y="4405630"/>
            <a:ext cx="859125" cy="859125"/>
          </a:xfrm>
          <a:prstGeom prst="rect">
            <a:avLst/>
          </a:prstGeom>
        </p:spPr>
      </p:pic>
      <p:sp>
        <p:nvSpPr>
          <p:cNvPr id="287" name="Rectangle 286">
            <a:extLst>
              <a:ext uri="{FF2B5EF4-FFF2-40B4-BE49-F238E27FC236}">
                <a16:creationId xmlns:a16="http://schemas.microsoft.com/office/drawing/2014/main" id="{1362F7C9-EA78-4C71-960F-9DF079D077C0}"/>
              </a:ext>
            </a:extLst>
          </p:cNvPr>
          <p:cNvSpPr/>
          <p:nvPr/>
        </p:nvSpPr>
        <p:spPr bwMode="auto">
          <a:xfrm>
            <a:off x="665315" y="1009428"/>
            <a:ext cx="4348480" cy="552853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000000"/>
              </a:solidFill>
              <a:ea typeface="Segoe UI" pitchFamily="34" charset="0"/>
              <a:cs typeface="Segoe UI" pitchFamily="34" charset="0"/>
            </a:endParaRPr>
          </a:p>
        </p:txBody>
      </p:sp>
      <p:pic>
        <p:nvPicPr>
          <p:cNvPr id="299" name="Graphic 298" descr="Database with solid fill">
            <a:extLst>
              <a:ext uri="{FF2B5EF4-FFF2-40B4-BE49-F238E27FC236}">
                <a16:creationId xmlns:a16="http://schemas.microsoft.com/office/drawing/2014/main" id="{8A25D8FA-63FF-40F1-A7D7-5F9BFED23299}"/>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3484307" y="1833681"/>
            <a:ext cx="1186851" cy="1186851"/>
          </a:xfrm>
          <a:prstGeom prst="rect">
            <a:avLst/>
          </a:prstGeom>
        </p:spPr>
      </p:pic>
      <p:graphicFrame>
        <p:nvGraphicFramePr>
          <p:cNvPr id="300" name="Table 14">
            <a:extLst>
              <a:ext uri="{FF2B5EF4-FFF2-40B4-BE49-F238E27FC236}">
                <a16:creationId xmlns:a16="http://schemas.microsoft.com/office/drawing/2014/main" id="{E4F07FFE-D499-418D-8C09-4519C2280E0E}"/>
              </a:ext>
            </a:extLst>
          </p:cNvPr>
          <p:cNvGraphicFramePr>
            <a:graphicFrameLocks noGrp="1"/>
          </p:cNvGraphicFramePr>
          <p:nvPr>
            <p:extLst>
              <p:ext uri="{D42A27DB-BD31-4B8C-83A1-F6EECF244321}">
                <p14:modId xmlns:p14="http://schemas.microsoft.com/office/powerpoint/2010/main" val="506423161"/>
              </p:ext>
            </p:extLst>
          </p:nvPr>
        </p:nvGraphicFramePr>
        <p:xfrm>
          <a:off x="3184431" y="2199442"/>
          <a:ext cx="810260" cy="1097280"/>
        </p:xfrm>
        <a:graphic>
          <a:graphicData uri="http://schemas.openxmlformats.org/drawingml/2006/table">
            <a:tbl>
              <a:tblPr firstRow="1" bandRow="1"/>
              <a:tblGrid>
                <a:gridCol w="405130">
                  <a:extLst>
                    <a:ext uri="{9D8B030D-6E8A-4147-A177-3AD203B41FA5}">
                      <a16:colId xmlns:a16="http://schemas.microsoft.com/office/drawing/2014/main" val="2135421923"/>
                    </a:ext>
                  </a:extLst>
                </a:gridCol>
                <a:gridCol w="405130">
                  <a:extLst>
                    <a:ext uri="{9D8B030D-6E8A-4147-A177-3AD203B41FA5}">
                      <a16:colId xmlns:a16="http://schemas.microsoft.com/office/drawing/2014/main" val="3508698557"/>
                    </a:ext>
                  </a:extLst>
                </a:gridCol>
              </a:tblGrid>
              <a:tr h="170049">
                <a:tc>
                  <a:txBody>
                    <a:bodyPr/>
                    <a:lstStyle>
                      <a:lvl1pPr marL="0" algn="l" defTabSz="932742" rtl="0" eaLnBrk="1" latinLnBrk="0" hangingPunct="1">
                        <a:defRPr sz="1800" b="1" kern="1200">
                          <a:solidFill>
                            <a:schemeClr val="lt1"/>
                          </a:solidFill>
                          <a:latin typeface="Segoe UI"/>
                        </a:defRPr>
                      </a:lvl1pPr>
                      <a:lvl2pPr marL="466371" algn="l" defTabSz="932742" rtl="0" eaLnBrk="1" latinLnBrk="0" hangingPunct="1">
                        <a:defRPr sz="1800" b="1" kern="1200">
                          <a:solidFill>
                            <a:schemeClr val="lt1"/>
                          </a:solidFill>
                          <a:latin typeface="Segoe UI"/>
                        </a:defRPr>
                      </a:lvl2pPr>
                      <a:lvl3pPr marL="932742" algn="l" defTabSz="932742" rtl="0" eaLnBrk="1" latinLnBrk="0" hangingPunct="1">
                        <a:defRPr sz="1800" b="1" kern="1200">
                          <a:solidFill>
                            <a:schemeClr val="lt1"/>
                          </a:solidFill>
                          <a:latin typeface="Segoe UI"/>
                        </a:defRPr>
                      </a:lvl3pPr>
                      <a:lvl4pPr marL="1399113" algn="l" defTabSz="932742" rtl="0" eaLnBrk="1" latinLnBrk="0" hangingPunct="1">
                        <a:defRPr sz="1800" b="1" kern="1200">
                          <a:solidFill>
                            <a:schemeClr val="lt1"/>
                          </a:solidFill>
                          <a:latin typeface="Segoe UI"/>
                        </a:defRPr>
                      </a:lvl4pPr>
                      <a:lvl5pPr marL="1865484" algn="l" defTabSz="932742" rtl="0" eaLnBrk="1" latinLnBrk="0" hangingPunct="1">
                        <a:defRPr sz="1800" b="1" kern="1200">
                          <a:solidFill>
                            <a:schemeClr val="lt1"/>
                          </a:solidFill>
                          <a:latin typeface="Segoe UI"/>
                        </a:defRPr>
                      </a:lvl5pPr>
                      <a:lvl6pPr marL="2331856" algn="l" defTabSz="932742" rtl="0" eaLnBrk="1" latinLnBrk="0" hangingPunct="1">
                        <a:defRPr sz="1800" b="1" kern="1200">
                          <a:solidFill>
                            <a:schemeClr val="lt1"/>
                          </a:solidFill>
                          <a:latin typeface="Segoe UI"/>
                        </a:defRPr>
                      </a:lvl6pPr>
                      <a:lvl7pPr marL="2798226" algn="l" defTabSz="932742" rtl="0" eaLnBrk="1" latinLnBrk="0" hangingPunct="1">
                        <a:defRPr sz="1800" b="1" kern="1200">
                          <a:solidFill>
                            <a:schemeClr val="lt1"/>
                          </a:solidFill>
                          <a:latin typeface="Segoe UI"/>
                        </a:defRPr>
                      </a:lvl7pPr>
                      <a:lvl8pPr marL="3264597" algn="l" defTabSz="932742" rtl="0" eaLnBrk="1" latinLnBrk="0" hangingPunct="1">
                        <a:defRPr sz="1800" b="1" kern="1200">
                          <a:solidFill>
                            <a:schemeClr val="lt1"/>
                          </a:solidFill>
                          <a:latin typeface="Segoe UI"/>
                        </a:defRPr>
                      </a:lvl8pPr>
                      <a:lvl9pPr marL="3730969" algn="l" defTabSz="932742" rtl="0" eaLnBrk="1" latinLnBrk="0" hangingPunct="1">
                        <a:defRPr sz="1800" b="1" kern="1200">
                          <a:solidFill>
                            <a:schemeClr val="lt1"/>
                          </a:solidFill>
                          <a:latin typeface="Segoe UI"/>
                        </a:defRPr>
                      </a:lvl9pPr>
                    </a:lstStyle>
                    <a:p>
                      <a:r>
                        <a:rPr lang="en-US" sz="1200" dirty="0">
                          <a:solidFill>
                            <a:schemeClr val="bg1"/>
                          </a:solidFill>
                        </a:rPr>
                        <a:t>Q</a:t>
                      </a:r>
                    </a:p>
                  </a:txBody>
                  <a:tcPr>
                    <a:lnL w="12700" cap="flat" cmpd="sng" algn="ctr">
                      <a:solidFill>
                        <a:srgbClr val="000000"/>
                      </a:solidFill>
                      <a:prstDash val="solid"/>
                      <a:round/>
                      <a:headEnd type="none" w="med" len="med"/>
                      <a:tailEnd type="none" w="med" len="med"/>
                    </a:lnL>
                    <a:lnR w="12700" cmpd="sng">
                      <a:solidFill>
                        <a:srgbClr val="FFFFFF"/>
                      </a:solidFill>
                    </a:lnR>
                    <a:lnT w="12700" cap="flat" cmpd="sng" algn="ctr">
                      <a:solidFill>
                        <a:srgbClr val="000000"/>
                      </a:solidFill>
                      <a:prstDash val="solid"/>
                      <a:round/>
                      <a:headEnd type="none" w="med" len="med"/>
                      <a:tailEnd type="none" w="med" len="med"/>
                    </a:lnT>
                    <a:lnB w="38100" cmpd="sng">
                      <a:solidFill>
                        <a:srgbClr val="FFFFFF"/>
                      </a:solidFill>
                    </a:lnB>
                    <a:lnTlToBr w="12700" cmpd="sng">
                      <a:noFill/>
                      <a:prstDash val="solid"/>
                    </a:lnTlToBr>
                    <a:lnBlToTr w="12700" cmpd="sng">
                      <a:noFill/>
                      <a:prstDash val="solid"/>
                    </a:lnBlToTr>
                    <a:solidFill>
                      <a:srgbClr val="EBEBEB"/>
                    </a:solidFill>
                  </a:tcPr>
                </a:tc>
                <a:tc>
                  <a:txBody>
                    <a:bodyPr/>
                    <a:lstStyle>
                      <a:lvl1pPr marL="0" algn="l" defTabSz="932742" rtl="0" eaLnBrk="1" latinLnBrk="0" hangingPunct="1">
                        <a:defRPr sz="1800" b="1" kern="1200">
                          <a:solidFill>
                            <a:schemeClr val="lt1"/>
                          </a:solidFill>
                          <a:latin typeface="Segoe UI"/>
                        </a:defRPr>
                      </a:lvl1pPr>
                      <a:lvl2pPr marL="466371" algn="l" defTabSz="932742" rtl="0" eaLnBrk="1" latinLnBrk="0" hangingPunct="1">
                        <a:defRPr sz="1800" b="1" kern="1200">
                          <a:solidFill>
                            <a:schemeClr val="lt1"/>
                          </a:solidFill>
                          <a:latin typeface="Segoe UI"/>
                        </a:defRPr>
                      </a:lvl2pPr>
                      <a:lvl3pPr marL="932742" algn="l" defTabSz="932742" rtl="0" eaLnBrk="1" latinLnBrk="0" hangingPunct="1">
                        <a:defRPr sz="1800" b="1" kern="1200">
                          <a:solidFill>
                            <a:schemeClr val="lt1"/>
                          </a:solidFill>
                          <a:latin typeface="Segoe UI"/>
                        </a:defRPr>
                      </a:lvl3pPr>
                      <a:lvl4pPr marL="1399113" algn="l" defTabSz="932742" rtl="0" eaLnBrk="1" latinLnBrk="0" hangingPunct="1">
                        <a:defRPr sz="1800" b="1" kern="1200">
                          <a:solidFill>
                            <a:schemeClr val="lt1"/>
                          </a:solidFill>
                          <a:latin typeface="Segoe UI"/>
                        </a:defRPr>
                      </a:lvl4pPr>
                      <a:lvl5pPr marL="1865484" algn="l" defTabSz="932742" rtl="0" eaLnBrk="1" latinLnBrk="0" hangingPunct="1">
                        <a:defRPr sz="1800" b="1" kern="1200">
                          <a:solidFill>
                            <a:schemeClr val="lt1"/>
                          </a:solidFill>
                          <a:latin typeface="Segoe UI"/>
                        </a:defRPr>
                      </a:lvl5pPr>
                      <a:lvl6pPr marL="2331856" algn="l" defTabSz="932742" rtl="0" eaLnBrk="1" latinLnBrk="0" hangingPunct="1">
                        <a:defRPr sz="1800" b="1" kern="1200">
                          <a:solidFill>
                            <a:schemeClr val="lt1"/>
                          </a:solidFill>
                          <a:latin typeface="Segoe UI"/>
                        </a:defRPr>
                      </a:lvl6pPr>
                      <a:lvl7pPr marL="2798226" algn="l" defTabSz="932742" rtl="0" eaLnBrk="1" latinLnBrk="0" hangingPunct="1">
                        <a:defRPr sz="1800" b="1" kern="1200">
                          <a:solidFill>
                            <a:schemeClr val="lt1"/>
                          </a:solidFill>
                          <a:latin typeface="Segoe UI"/>
                        </a:defRPr>
                      </a:lvl7pPr>
                      <a:lvl8pPr marL="3264597" algn="l" defTabSz="932742" rtl="0" eaLnBrk="1" latinLnBrk="0" hangingPunct="1">
                        <a:defRPr sz="1800" b="1" kern="1200">
                          <a:solidFill>
                            <a:schemeClr val="lt1"/>
                          </a:solidFill>
                          <a:latin typeface="Segoe UI"/>
                        </a:defRPr>
                      </a:lvl8pPr>
                      <a:lvl9pPr marL="3730969" algn="l" defTabSz="932742" rtl="0" eaLnBrk="1" latinLnBrk="0" hangingPunct="1">
                        <a:defRPr sz="1800" b="1" kern="1200">
                          <a:solidFill>
                            <a:schemeClr val="lt1"/>
                          </a:solidFill>
                          <a:latin typeface="Segoe UI"/>
                        </a:defRPr>
                      </a:lvl9pPr>
                    </a:lstStyle>
                    <a:p>
                      <a:r>
                        <a:rPr lang="en-US" sz="1200" dirty="0">
                          <a:solidFill>
                            <a:schemeClr val="bg1"/>
                          </a:solidFill>
                        </a:rPr>
                        <a:t>A</a:t>
                      </a:r>
                    </a:p>
                  </a:txBody>
                  <a:tcPr>
                    <a:lnL w="12700" cmpd="sng">
                      <a:solidFill>
                        <a:srgbClr val="FFFFFF"/>
                      </a:solid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38100" cmpd="sng">
                      <a:solidFill>
                        <a:srgbClr val="FFFFFF"/>
                      </a:solidFill>
                    </a:lnB>
                    <a:lnTlToBr w="12700" cmpd="sng">
                      <a:noFill/>
                      <a:prstDash val="solid"/>
                    </a:lnTlToBr>
                    <a:lnBlToTr w="12700" cmpd="sng">
                      <a:noFill/>
                      <a:prstDash val="solid"/>
                    </a:lnBlToTr>
                    <a:solidFill>
                      <a:srgbClr val="EBEBEB"/>
                    </a:solidFill>
                  </a:tcPr>
                </a:tc>
                <a:extLst>
                  <a:ext uri="{0D108BD9-81ED-4DB2-BD59-A6C34878D82A}">
                    <a16:rowId xmlns:a16="http://schemas.microsoft.com/office/drawing/2014/main" val="432665261"/>
                  </a:ext>
                </a:extLst>
              </a:tr>
              <a:tr h="170049">
                <a:tc>
                  <a:txBody>
                    <a:bodyPr/>
                    <a:lstStyle>
                      <a:lvl1pPr marL="0" algn="l" defTabSz="932742" rtl="0" eaLnBrk="1" latinLnBrk="0" hangingPunct="1">
                        <a:defRPr sz="1800" kern="1200">
                          <a:solidFill>
                            <a:schemeClr val="dk1"/>
                          </a:solidFill>
                          <a:latin typeface="Segoe UI"/>
                        </a:defRPr>
                      </a:lvl1pPr>
                      <a:lvl2pPr marL="466371" algn="l" defTabSz="932742" rtl="0" eaLnBrk="1" latinLnBrk="0" hangingPunct="1">
                        <a:defRPr sz="1800" kern="1200">
                          <a:solidFill>
                            <a:schemeClr val="dk1"/>
                          </a:solidFill>
                          <a:latin typeface="Segoe UI"/>
                        </a:defRPr>
                      </a:lvl2pPr>
                      <a:lvl3pPr marL="932742" algn="l" defTabSz="932742" rtl="0" eaLnBrk="1" latinLnBrk="0" hangingPunct="1">
                        <a:defRPr sz="1800" kern="1200">
                          <a:solidFill>
                            <a:schemeClr val="dk1"/>
                          </a:solidFill>
                          <a:latin typeface="Segoe UI"/>
                        </a:defRPr>
                      </a:lvl3pPr>
                      <a:lvl4pPr marL="1399113" algn="l" defTabSz="932742" rtl="0" eaLnBrk="1" latinLnBrk="0" hangingPunct="1">
                        <a:defRPr sz="1800" kern="1200">
                          <a:solidFill>
                            <a:schemeClr val="dk1"/>
                          </a:solidFill>
                          <a:latin typeface="Segoe UI"/>
                        </a:defRPr>
                      </a:lvl4pPr>
                      <a:lvl5pPr marL="1865484" algn="l" defTabSz="932742" rtl="0" eaLnBrk="1" latinLnBrk="0" hangingPunct="1">
                        <a:defRPr sz="1800" kern="1200">
                          <a:solidFill>
                            <a:schemeClr val="dk1"/>
                          </a:solidFill>
                          <a:latin typeface="Segoe UI"/>
                        </a:defRPr>
                      </a:lvl5pPr>
                      <a:lvl6pPr marL="2331856" algn="l" defTabSz="932742" rtl="0" eaLnBrk="1" latinLnBrk="0" hangingPunct="1">
                        <a:defRPr sz="1800" kern="1200">
                          <a:solidFill>
                            <a:schemeClr val="dk1"/>
                          </a:solidFill>
                          <a:latin typeface="Segoe UI"/>
                        </a:defRPr>
                      </a:lvl6pPr>
                      <a:lvl7pPr marL="2798226" algn="l" defTabSz="932742" rtl="0" eaLnBrk="1" latinLnBrk="0" hangingPunct="1">
                        <a:defRPr sz="1800" kern="1200">
                          <a:solidFill>
                            <a:schemeClr val="dk1"/>
                          </a:solidFill>
                          <a:latin typeface="Segoe UI"/>
                        </a:defRPr>
                      </a:lvl7pPr>
                      <a:lvl8pPr marL="3264597" algn="l" defTabSz="932742" rtl="0" eaLnBrk="1" latinLnBrk="0" hangingPunct="1">
                        <a:defRPr sz="1800" kern="1200">
                          <a:solidFill>
                            <a:schemeClr val="dk1"/>
                          </a:solidFill>
                          <a:latin typeface="Segoe UI"/>
                        </a:defRPr>
                      </a:lvl8pPr>
                      <a:lvl9pPr marL="3730969" algn="l" defTabSz="932742" rtl="0" eaLnBrk="1" latinLnBrk="0" hangingPunct="1">
                        <a:defRPr sz="1800" kern="1200">
                          <a:solidFill>
                            <a:schemeClr val="dk1"/>
                          </a:solidFill>
                          <a:latin typeface="Segoe UI"/>
                        </a:defRPr>
                      </a:lvl9pPr>
                    </a:lstStyle>
                    <a:p>
                      <a:r>
                        <a:rPr lang="en-US" sz="1200" dirty="0">
                          <a:solidFill>
                            <a:schemeClr val="bg1"/>
                          </a:solidFill>
                        </a:rPr>
                        <a:t>---</a:t>
                      </a:r>
                    </a:p>
                  </a:txBody>
                  <a:tcPr>
                    <a:lnL w="12700" cap="flat" cmpd="sng" algn="ctr">
                      <a:solidFill>
                        <a:srgbClr val="000000"/>
                      </a:solidFill>
                      <a:prstDash val="solid"/>
                      <a:round/>
                      <a:headEnd type="none" w="med" len="med"/>
                      <a:tailEnd type="none" w="med" len="med"/>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EBEBEB">
                        <a:tint val="40000"/>
                      </a:srgbClr>
                    </a:solidFill>
                  </a:tcPr>
                </a:tc>
                <a:tc>
                  <a:txBody>
                    <a:bodyPr/>
                    <a:lstStyle>
                      <a:lvl1pPr marL="0" algn="l" defTabSz="932742" rtl="0" eaLnBrk="1" latinLnBrk="0" hangingPunct="1">
                        <a:defRPr sz="1800" kern="1200">
                          <a:solidFill>
                            <a:schemeClr val="dk1"/>
                          </a:solidFill>
                          <a:latin typeface="Segoe UI"/>
                        </a:defRPr>
                      </a:lvl1pPr>
                      <a:lvl2pPr marL="466371" algn="l" defTabSz="932742" rtl="0" eaLnBrk="1" latinLnBrk="0" hangingPunct="1">
                        <a:defRPr sz="1800" kern="1200">
                          <a:solidFill>
                            <a:schemeClr val="dk1"/>
                          </a:solidFill>
                          <a:latin typeface="Segoe UI"/>
                        </a:defRPr>
                      </a:lvl2pPr>
                      <a:lvl3pPr marL="932742" algn="l" defTabSz="932742" rtl="0" eaLnBrk="1" latinLnBrk="0" hangingPunct="1">
                        <a:defRPr sz="1800" kern="1200">
                          <a:solidFill>
                            <a:schemeClr val="dk1"/>
                          </a:solidFill>
                          <a:latin typeface="Segoe UI"/>
                        </a:defRPr>
                      </a:lvl3pPr>
                      <a:lvl4pPr marL="1399113" algn="l" defTabSz="932742" rtl="0" eaLnBrk="1" latinLnBrk="0" hangingPunct="1">
                        <a:defRPr sz="1800" kern="1200">
                          <a:solidFill>
                            <a:schemeClr val="dk1"/>
                          </a:solidFill>
                          <a:latin typeface="Segoe UI"/>
                        </a:defRPr>
                      </a:lvl4pPr>
                      <a:lvl5pPr marL="1865484" algn="l" defTabSz="932742" rtl="0" eaLnBrk="1" latinLnBrk="0" hangingPunct="1">
                        <a:defRPr sz="1800" kern="1200">
                          <a:solidFill>
                            <a:schemeClr val="dk1"/>
                          </a:solidFill>
                          <a:latin typeface="Segoe UI"/>
                        </a:defRPr>
                      </a:lvl5pPr>
                      <a:lvl6pPr marL="2331856" algn="l" defTabSz="932742" rtl="0" eaLnBrk="1" latinLnBrk="0" hangingPunct="1">
                        <a:defRPr sz="1800" kern="1200">
                          <a:solidFill>
                            <a:schemeClr val="dk1"/>
                          </a:solidFill>
                          <a:latin typeface="Segoe UI"/>
                        </a:defRPr>
                      </a:lvl6pPr>
                      <a:lvl7pPr marL="2798226" algn="l" defTabSz="932742" rtl="0" eaLnBrk="1" latinLnBrk="0" hangingPunct="1">
                        <a:defRPr sz="1800" kern="1200">
                          <a:solidFill>
                            <a:schemeClr val="dk1"/>
                          </a:solidFill>
                          <a:latin typeface="Segoe UI"/>
                        </a:defRPr>
                      </a:lvl7pPr>
                      <a:lvl8pPr marL="3264597" algn="l" defTabSz="932742" rtl="0" eaLnBrk="1" latinLnBrk="0" hangingPunct="1">
                        <a:defRPr sz="1800" kern="1200">
                          <a:solidFill>
                            <a:schemeClr val="dk1"/>
                          </a:solidFill>
                          <a:latin typeface="Segoe UI"/>
                        </a:defRPr>
                      </a:lvl8pPr>
                      <a:lvl9pPr marL="3730969" algn="l" defTabSz="932742" rtl="0" eaLnBrk="1" latinLnBrk="0" hangingPunct="1">
                        <a:defRPr sz="1800" kern="1200">
                          <a:solidFill>
                            <a:schemeClr val="dk1"/>
                          </a:solidFill>
                          <a:latin typeface="Segoe UI"/>
                        </a:defRPr>
                      </a:lvl9pPr>
                    </a:lstStyle>
                    <a:p>
                      <a:r>
                        <a:rPr lang="en-US" sz="1200" dirty="0">
                          <a:solidFill>
                            <a:schemeClr val="bg1"/>
                          </a:solidFill>
                        </a:rPr>
                        <a:t>---</a:t>
                      </a:r>
                    </a:p>
                  </a:txBody>
                  <a:tcPr>
                    <a:lnL w="12700" cmpd="sng">
                      <a:solidFill>
                        <a:srgbClr val="FFFFFF"/>
                      </a:solidFill>
                    </a:lnL>
                    <a:lnR w="12700" cap="flat" cmpd="sng" algn="ctr">
                      <a:solidFill>
                        <a:srgbClr val="000000"/>
                      </a:solidFill>
                      <a:prstDash val="solid"/>
                      <a:round/>
                      <a:headEnd type="none" w="med" len="med"/>
                      <a:tailEnd type="none" w="med" len="med"/>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EBEBEB">
                        <a:tint val="40000"/>
                      </a:srgbClr>
                    </a:solidFill>
                  </a:tcPr>
                </a:tc>
                <a:extLst>
                  <a:ext uri="{0D108BD9-81ED-4DB2-BD59-A6C34878D82A}">
                    <a16:rowId xmlns:a16="http://schemas.microsoft.com/office/drawing/2014/main" val="1395102339"/>
                  </a:ext>
                </a:extLst>
              </a:tr>
              <a:tr h="170049">
                <a:tc>
                  <a:txBody>
                    <a:bodyPr/>
                    <a:lstStyle>
                      <a:lvl1pPr marL="0" algn="l" defTabSz="932742" rtl="0" eaLnBrk="1" latinLnBrk="0" hangingPunct="1">
                        <a:defRPr sz="1800" kern="1200">
                          <a:solidFill>
                            <a:schemeClr val="dk1"/>
                          </a:solidFill>
                          <a:latin typeface="Segoe UI"/>
                        </a:defRPr>
                      </a:lvl1pPr>
                      <a:lvl2pPr marL="466371" algn="l" defTabSz="932742" rtl="0" eaLnBrk="1" latinLnBrk="0" hangingPunct="1">
                        <a:defRPr sz="1800" kern="1200">
                          <a:solidFill>
                            <a:schemeClr val="dk1"/>
                          </a:solidFill>
                          <a:latin typeface="Segoe UI"/>
                        </a:defRPr>
                      </a:lvl2pPr>
                      <a:lvl3pPr marL="932742" algn="l" defTabSz="932742" rtl="0" eaLnBrk="1" latinLnBrk="0" hangingPunct="1">
                        <a:defRPr sz="1800" kern="1200">
                          <a:solidFill>
                            <a:schemeClr val="dk1"/>
                          </a:solidFill>
                          <a:latin typeface="Segoe UI"/>
                        </a:defRPr>
                      </a:lvl3pPr>
                      <a:lvl4pPr marL="1399113" algn="l" defTabSz="932742" rtl="0" eaLnBrk="1" latinLnBrk="0" hangingPunct="1">
                        <a:defRPr sz="1800" kern="1200">
                          <a:solidFill>
                            <a:schemeClr val="dk1"/>
                          </a:solidFill>
                          <a:latin typeface="Segoe UI"/>
                        </a:defRPr>
                      </a:lvl4pPr>
                      <a:lvl5pPr marL="1865484" algn="l" defTabSz="932742" rtl="0" eaLnBrk="1" latinLnBrk="0" hangingPunct="1">
                        <a:defRPr sz="1800" kern="1200">
                          <a:solidFill>
                            <a:schemeClr val="dk1"/>
                          </a:solidFill>
                          <a:latin typeface="Segoe UI"/>
                        </a:defRPr>
                      </a:lvl5pPr>
                      <a:lvl6pPr marL="2331856" algn="l" defTabSz="932742" rtl="0" eaLnBrk="1" latinLnBrk="0" hangingPunct="1">
                        <a:defRPr sz="1800" kern="1200">
                          <a:solidFill>
                            <a:schemeClr val="dk1"/>
                          </a:solidFill>
                          <a:latin typeface="Segoe UI"/>
                        </a:defRPr>
                      </a:lvl6pPr>
                      <a:lvl7pPr marL="2798226" algn="l" defTabSz="932742" rtl="0" eaLnBrk="1" latinLnBrk="0" hangingPunct="1">
                        <a:defRPr sz="1800" kern="1200">
                          <a:solidFill>
                            <a:schemeClr val="dk1"/>
                          </a:solidFill>
                          <a:latin typeface="Segoe UI"/>
                        </a:defRPr>
                      </a:lvl7pPr>
                      <a:lvl8pPr marL="3264597" algn="l" defTabSz="932742" rtl="0" eaLnBrk="1" latinLnBrk="0" hangingPunct="1">
                        <a:defRPr sz="1800" kern="1200">
                          <a:solidFill>
                            <a:schemeClr val="dk1"/>
                          </a:solidFill>
                          <a:latin typeface="Segoe UI"/>
                        </a:defRPr>
                      </a:lvl8pPr>
                      <a:lvl9pPr marL="3730969" algn="l" defTabSz="932742" rtl="0" eaLnBrk="1" latinLnBrk="0" hangingPunct="1">
                        <a:defRPr sz="1800" kern="1200">
                          <a:solidFill>
                            <a:schemeClr val="dk1"/>
                          </a:solidFill>
                          <a:latin typeface="Segoe UI"/>
                        </a:defRPr>
                      </a:lvl9pPr>
                    </a:lstStyle>
                    <a:p>
                      <a:r>
                        <a:rPr lang="en-US" sz="1200" dirty="0">
                          <a:solidFill>
                            <a:schemeClr val="bg1"/>
                          </a:solidFill>
                        </a:rPr>
                        <a:t>---</a:t>
                      </a:r>
                    </a:p>
                  </a:txBody>
                  <a:tcPr>
                    <a:lnL w="12700" cap="flat" cmpd="sng" algn="ctr">
                      <a:solidFill>
                        <a:srgbClr val="000000"/>
                      </a:solidFill>
                      <a:prstDash val="solid"/>
                      <a:round/>
                      <a:headEnd type="none" w="med" len="med"/>
                      <a:tailEnd type="none" w="med" len="med"/>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EBEBEB">
                        <a:tint val="20000"/>
                      </a:srgbClr>
                    </a:solidFill>
                  </a:tcPr>
                </a:tc>
                <a:tc>
                  <a:txBody>
                    <a:bodyPr/>
                    <a:lstStyle>
                      <a:lvl1pPr marL="0" algn="l" defTabSz="932742" rtl="0" eaLnBrk="1" latinLnBrk="0" hangingPunct="1">
                        <a:defRPr sz="1800" kern="1200">
                          <a:solidFill>
                            <a:schemeClr val="dk1"/>
                          </a:solidFill>
                          <a:latin typeface="Segoe UI"/>
                        </a:defRPr>
                      </a:lvl1pPr>
                      <a:lvl2pPr marL="466371" algn="l" defTabSz="932742" rtl="0" eaLnBrk="1" latinLnBrk="0" hangingPunct="1">
                        <a:defRPr sz="1800" kern="1200">
                          <a:solidFill>
                            <a:schemeClr val="dk1"/>
                          </a:solidFill>
                          <a:latin typeface="Segoe UI"/>
                        </a:defRPr>
                      </a:lvl2pPr>
                      <a:lvl3pPr marL="932742" algn="l" defTabSz="932742" rtl="0" eaLnBrk="1" latinLnBrk="0" hangingPunct="1">
                        <a:defRPr sz="1800" kern="1200">
                          <a:solidFill>
                            <a:schemeClr val="dk1"/>
                          </a:solidFill>
                          <a:latin typeface="Segoe UI"/>
                        </a:defRPr>
                      </a:lvl3pPr>
                      <a:lvl4pPr marL="1399113" algn="l" defTabSz="932742" rtl="0" eaLnBrk="1" latinLnBrk="0" hangingPunct="1">
                        <a:defRPr sz="1800" kern="1200">
                          <a:solidFill>
                            <a:schemeClr val="dk1"/>
                          </a:solidFill>
                          <a:latin typeface="Segoe UI"/>
                        </a:defRPr>
                      </a:lvl4pPr>
                      <a:lvl5pPr marL="1865484" algn="l" defTabSz="932742" rtl="0" eaLnBrk="1" latinLnBrk="0" hangingPunct="1">
                        <a:defRPr sz="1800" kern="1200">
                          <a:solidFill>
                            <a:schemeClr val="dk1"/>
                          </a:solidFill>
                          <a:latin typeface="Segoe UI"/>
                        </a:defRPr>
                      </a:lvl5pPr>
                      <a:lvl6pPr marL="2331856" algn="l" defTabSz="932742" rtl="0" eaLnBrk="1" latinLnBrk="0" hangingPunct="1">
                        <a:defRPr sz="1800" kern="1200">
                          <a:solidFill>
                            <a:schemeClr val="dk1"/>
                          </a:solidFill>
                          <a:latin typeface="Segoe UI"/>
                        </a:defRPr>
                      </a:lvl6pPr>
                      <a:lvl7pPr marL="2798226" algn="l" defTabSz="932742" rtl="0" eaLnBrk="1" latinLnBrk="0" hangingPunct="1">
                        <a:defRPr sz="1800" kern="1200">
                          <a:solidFill>
                            <a:schemeClr val="dk1"/>
                          </a:solidFill>
                          <a:latin typeface="Segoe UI"/>
                        </a:defRPr>
                      </a:lvl7pPr>
                      <a:lvl8pPr marL="3264597" algn="l" defTabSz="932742" rtl="0" eaLnBrk="1" latinLnBrk="0" hangingPunct="1">
                        <a:defRPr sz="1800" kern="1200">
                          <a:solidFill>
                            <a:schemeClr val="dk1"/>
                          </a:solidFill>
                          <a:latin typeface="Segoe UI"/>
                        </a:defRPr>
                      </a:lvl8pPr>
                      <a:lvl9pPr marL="3730969" algn="l" defTabSz="932742" rtl="0" eaLnBrk="1" latinLnBrk="0" hangingPunct="1">
                        <a:defRPr sz="1800" kern="1200">
                          <a:solidFill>
                            <a:schemeClr val="dk1"/>
                          </a:solidFill>
                          <a:latin typeface="Segoe UI"/>
                        </a:defRPr>
                      </a:lvl9pPr>
                    </a:lstStyle>
                    <a:p>
                      <a:r>
                        <a:rPr lang="en-US" sz="1200" dirty="0">
                          <a:solidFill>
                            <a:schemeClr val="bg1"/>
                          </a:solidFill>
                        </a:rPr>
                        <a:t>---</a:t>
                      </a:r>
                    </a:p>
                  </a:txBody>
                  <a:tcPr>
                    <a:lnL w="12700" cmpd="sng">
                      <a:solidFill>
                        <a:srgbClr val="FFFFFF"/>
                      </a:solidFill>
                    </a:lnL>
                    <a:lnR w="12700" cap="flat" cmpd="sng" algn="ctr">
                      <a:solidFill>
                        <a:srgbClr val="000000"/>
                      </a:solidFill>
                      <a:prstDash val="solid"/>
                      <a:round/>
                      <a:headEnd type="none" w="med" len="med"/>
                      <a:tailEnd type="none" w="med" len="med"/>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EBEBEB">
                        <a:tint val="20000"/>
                      </a:srgbClr>
                    </a:solidFill>
                  </a:tcPr>
                </a:tc>
                <a:extLst>
                  <a:ext uri="{0D108BD9-81ED-4DB2-BD59-A6C34878D82A}">
                    <a16:rowId xmlns:a16="http://schemas.microsoft.com/office/drawing/2014/main" val="336355478"/>
                  </a:ext>
                </a:extLst>
              </a:tr>
              <a:tr h="170049">
                <a:tc>
                  <a:txBody>
                    <a:bodyPr/>
                    <a:lstStyle>
                      <a:lvl1pPr marL="0" algn="l" defTabSz="932742" rtl="0" eaLnBrk="1" latinLnBrk="0" hangingPunct="1">
                        <a:defRPr sz="1800" kern="1200">
                          <a:solidFill>
                            <a:schemeClr val="dk1"/>
                          </a:solidFill>
                          <a:latin typeface="Segoe UI"/>
                        </a:defRPr>
                      </a:lvl1pPr>
                      <a:lvl2pPr marL="466371" algn="l" defTabSz="932742" rtl="0" eaLnBrk="1" latinLnBrk="0" hangingPunct="1">
                        <a:defRPr sz="1800" kern="1200">
                          <a:solidFill>
                            <a:schemeClr val="dk1"/>
                          </a:solidFill>
                          <a:latin typeface="Segoe UI"/>
                        </a:defRPr>
                      </a:lvl2pPr>
                      <a:lvl3pPr marL="932742" algn="l" defTabSz="932742" rtl="0" eaLnBrk="1" latinLnBrk="0" hangingPunct="1">
                        <a:defRPr sz="1800" kern="1200">
                          <a:solidFill>
                            <a:schemeClr val="dk1"/>
                          </a:solidFill>
                          <a:latin typeface="Segoe UI"/>
                        </a:defRPr>
                      </a:lvl3pPr>
                      <a:lvl4pPr marL="1399113" algn="l" defTabSz="932742" rtl="0" eaLnBrk="1" latinLnBrk="0" hangingPunct="1">
                        <a:defRPr sz="1800" kern="1200">
                          <a:solidFill>
                            <a:schemeClr val="dk1"/>
                          </a:solidFill>
                          <a:latin typeface="Segoe UI"/>
                        </a:defRPr>
                      </a:lvl4pPr>
                      <a:lvl5pPr marL="1865484" algn="l" defTabSz="932742" rtl="0" eaLnBrk="1" latinLnBrk="0" hangingPunct="1">
                        <a:defRPr sz="1800" kern="1200">
                          <a:solidFill>
                            <a:schemeClr val="dk1"/>
                          </a:solidFill>
                          <a:latin typeface="Segoe UI"/>
                        </a:defRPr>
                      </a:lvl5pPr>
                      <a:lvl6pPr marL="2331856" algn="l" defTabSz="932742" rtl="0" eaLnBrk="1" latinLnBrk="0" hangingPunct="1">
                        <a:defRPr sz="1800" kern="1200">
                          <a:solidFill>
                            <a:schemeClr val="dk1"/>
                          </a:solidFill>
                          <a:latin typeface="Segoe UI"/>
                        </a:defRPr>
                      </a:lvl6pPr>
                      <a:lvl7pPr marL="2798226" algn="l" defTabSz="932742" rtl="0" eaLnBrk="1" latinLnBrk="0" hangingPunct="1">
                        <a:defRPr sz="1800" kern="1200">
                          <a:solidFill>
                            <a:schemeClr val="dk1"/>
                          </a:solidFill>
                          <a:latin typeface="Segoe UI"/>
                        </a:defRPr>
                      </a:lvl7pPr>
                      <a:lvl8pPr marL="3264597" algn="l" defTabSz="932742" rtl="0" eaLnBrk="1" latinLnBrk="0" hangingPunct="1">
                        <a:defRPr sz="1800" kern="1200">
                          <a:solidFill>
                            <a:schemeClr val="dk1"/>
                          </a:solidFill>
                          <a:latin typeface="Segoe UI"/>
                        </a:defRPr>
                      </a:lvl8pPr>
                      <a:lvl9pPr marL="3730969" algn="l" defTabSz="932742" rtl="0" eaLnBrk="1" latinLnBrk="0" hangingPunct="1">
                        <a:defRPr sz="1800" kern="1200">
                          <a:solidFill>
                            <a:schemeClr val="dk1"/>
                          </a:solidFill>
                          <a:latin typeface="Segoe UI"/>
                        </a:defRPr>
                      </a:lvl9pPr>
                    </a:lstStyle>
                    <a:p>
                      <a:r>
                        <a:rPr lang="en-US" sz="1200" dirty="0">
                          <a:solidFill>
                            <a:schemeClr val="bg1"/>
                          </a:solidFill>
                        </a:rPr>
                        <a:t>---</a:t>
                      </a:r>
                    </a:p>
                  </a:txBody>
                  <a:tcPr>
                    <a:lnL w="12700" cap="flat" cmpd="sng" algn="ctr">
                      <a:solidFill>
                        <a:srgbClr val="000000"/>
                      </a:solidFill>
                      <a:prstDash val="solid"/>
                      <a:round/>
                      <a:headEnd type="none" w="med" len="med"/>
                      <a:tailEnd type="none" w="med" len="med"/>
                    </a:lnL>
                    <a:lnR w="12700" cmpd="sng">
                      <a:solidFill>
                        <a:srgbClr val="FFFFFF"/>
                      </a:solidFill>
                    </a:lnR>
                    <a:lnT w="12700" cmpd="sng">
                      <a:solidFill>
                        <a:srgbClr val="FFFFFF"/>
                      </a:solid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EBEBEB">
                        <a:tint val="40000"/>
                      </a:srgbClr>
                    </a:solidFill>
                  </a:tcPr>
                </a:tc>
                <a:tc>
                  <a:txBody>
                    <a:bodyPr/>
                    <a:lstStyle>
                      <a:lvl1pPr marL="0" algn="l" defTabSz="932742" rtl="0" eaLnBrk="1" latinLnBrk="0" hangingPunct="1">
                        <a:defRPr sz="1800" kern="1200">
                          <a:solidFill>
                            <a:schemeClr val="dk1"/>
                          </a:solidFill>
                          <a:latin typeface="Segoe UI"/>
                        </a:defRPr>
                      </a:lvl1pPr>
                      <a:lvl2pPr marL="466371" algn="l" defTabSz="932742" rtl="0" eaLnBrk="1" latinLnBrk="0" hangingPunct="1">
                        <a:defRPr sz="1800" kern="1200">
                          <a:solidFill>
                            <a:schemeClr val="dk1"/>
                          </a:solidFill>
                          <a:latin typeface="Segoe UI"/>
                        </a:defRPr>
                      </a:lvl2pPr>
                      <a:lvl3pPr marL="932742" algn="l" defTabSz="932742" rtl="0" eaLnBrk="1" latinLnBrk="0" hangingPunct="1">
                        <a:defRPr sz="1800" kern="1200">
                          <a:solidFill>
                            <a:schemeClr val="dk1"/>
                          </a:solidFill>
                          <a:latin typeface="Segoe UI"/>
                        </a:defRPr>
                      </a:lvl3pPr>
                      <a:lvl4pPr marL="1399113" algn="l" defTabSz="932742" rtl="0" eaLnBrk="1" latinLnBrk="0" hangingPunct="1">
                        <a:defRPr sz="1800" kern="1200">
                          <a:solidFill>
                            <a:schemeClr val="dk1"/>
                          </a:solidFill>
                          <a:latin typeface="Segoe UI"/>
                        </a:defRPr>
                      </a:lvl4pPr>
                      <a:lvl5pPr marL="1865484" algn="l" defTabSz="932742" rtl="0" eaLnBrk="1" latinLnBrk="0" hangingPunct="1">
                        <a:defRPr sz="1800" kern="1200">
                          <a:solidFill>
                            <a:schemeClr val="dk1"/>
                          </a:solidFill>
                          <a:latin typeface="Segoe UI"/>
                        </a:defRPr>
                      </a:lvl5pPr>
                      <a:lvl6pPr marL="2331856" algn="l" defTabSz="932742" rtl="0" eaLnBrk="1" latinLnBrk="0" hangingPunct="1">
                        <a:defRPr sz="1800" kern="1200">
                          <a:solidFill>
                            <a:schemeClr val="dk1"/>
                          </a:solidFill>
                          <a:latin typeface="Segoe UI"/>
                        </a:defRPr>
                      </a:lvl6pPr>
                      <a:lvl7pPr marL="2798226" algn="l" defTabSz="932742" rtl="0" eaLnBrk="1" latinLnBrk="0" hangingPunct="1">
                        <a:defRPr sz="1800" kern="1200">
                          <a:solidFill>
                            <a:schemeClr val="dk1"/>
                          </a:solidFill>
                          <a:latin typeface="Segoe UI"/>
                        </a:defRPr>
                      </a:lvl7pPr>
                      <a:lvl8pPr marL="3264597" algn="l" defTabSz="932742" rtl="0" eaLnBrk="1" latinLnBrk="0" hangingPunct="1">
                        <a:defRPr sz="1800" kern="1200">
                          <a:solidFill>
                            <a:schemeClr val="dk1"/>
                          </a:solidFill>
                          <a:latin typeface="Segoe UI"/>
                        </a:defRPr>
                      </a:lvl8pPr>
                      <a:lvl9pPr marL="3730969" algn="l" defTabSz="932742" rtl="0" eaLnBrk="1" latinLnBrk="0" hangingPunct="1">
                        <a:defRPr sz="1800" kern="1200">
                          <a:solidFill>
                            <a:schemeClr val="dk1"/>
                          </a:solidFill>
                          <a:latin typeface="Segoe UI"/>
                        </a:defRPr>
                      </a:lvl9pPr>
                    </a:lstStyle>
                    <a:p>
                      <a:r>
                        <a:rPr lang="en-US" sz="1200" dirty="0">
                          <a:solidFill>
                            <a:schemeClr val="bg1"/>
                          </a:solidFill>
                        </a:rPr>
                        <a:t>---</a:t>
                      </a:r>
                    </a:p>
                  </a:txBody>
                  <a:tcPr>
                    <a:lnL w="12700" cmpd="sng">
                      <a:solidFill>
                        <a:srgbClr val="FFFFFF"/>
                      </a:solidFill>
                    </a:lnL>
                    <a:lnR w="12700" cap="flat" cmpd="sng" algn="ctr">
                      <a:solidFill>
                        <a:srgbClr val="000000"/>
                      </a:solidFill>
                      <a:prstDash val="solid"/>
                      <a:round/>
                      <a:headEnd type="none" w="med" len="med"/>
                      <a:tailEnd type="none" w="med" len="med"/>
                    </a:lnR>
                    <a:lnT w="12700" cmpd="sng">
                      <a:solidFill>
                        <a:srgbClr val="FFFFFF"/>
                      </a:solid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EBEBEB">
                        <a:tint val="40000"/>
                      </a:srgbClr>
                    </a:solidFill>
                  </a:tcPr>
                </a:tc>
                <a:extLst>
                  <a:ext uri="{0D108BD9-81ED-4DB2-BD59-A6C34878D82A}">
                    <a16:rowId xmlns:a16="http://schemas.microsoft.com/office/drawing/2014/main" val="1146351065"/>
                  </a:ext>
                </a:extLst>
              </a:tr>
            </a:tbl>
          </a:graphicData>
        </a:graphic>
      </p:graphicFrame>
      <p:cxnSp>
        <p:nvCxnSpPr>
          <p:cNvPr id="301" name="Straight Arrow Connector 300">
            <a:extLst>
              <a:ext uri="{FF2B5EF4-FFF2-40B4-BE49-F238E27FC236}">
                <a16:creationId xmlns:a16="http://schemas.microsoft.com/office/drawing/2014/main" id="{E4D73FAE-5176-4402-BC48-7E69910BC603}"/>
              </a:ext>
            </a:extLst>
          </p:cNvPr>
          <p:cNvCxnSpPr/>
          <p:nvPr/>
        </p:nvCxnSpPr>
        <p:spPr>
          <a:xfrm>
            <a:off x="2391280" y="2648202"/>
            <a:ext cx="624202" cy="0"/>
          </a:xfrm>
          <a:prstGeom prst="straightConnector1">
            <a:avLst/>
          </a:prstGeom>
          <a:noFill/>
          <a:ln w="57150" cap="flat" cmpd="sng" algn="ctr">
            <a:solidFill>
              <a:srgbClr val="243A5E"/>
            </a:solidFill>
            <a:prstDash val="solid"/>
            <a:headEnd type="none"/>
            <a:tailEnd type="triangle"/>
          </a:ln>
          <a:effectLst/>
        </p:spPr>
      </p:cxnSp>
      <p:cxnSp>
        <p:nvCxnSpPr>
          <p:cNvPr id="302" name="Straight Arrow Connector 301">
            <a:extLst>
              <a:ext uri="{FF2B5EF4-FFF2-40B4-BE49-F238E27FC236}">
                <a16:creationId xmlns:a16="http://schemas.microsoft.com/office/drawing/2014/main" id="{3AB0C26D-50D6-4FB2-8E13-EBC766A0CEF0}"/>
              </a:ext>
            </a:extLst>
          </p:cNvPr>
          <p:cNvCxnSpPr>
            <a:cxnSpLocks/>
          </p:cNvCxnSpPr>
          <p:nvPr/>
        </p:nvCxnSpPr>
        <p:spPr>
          <a:xfrm flipH="1">
            <a:off x="2226104" y="2933382"/>
            <a:ext cx="624202" cy="0"/>
          </a:xfrm>
          <a:prstGeom prst="straightConnector1">
            <a:avLst/>
          </a:prstGeom>
          <a:noFill/>
          <a:ln w="57150" cap="flat" cmpd="sng" algn="ctr">
            <a:solidFill>
              <a:srgbClr val="243A5E"/>
            </a:solidFill>
            <a:prstDash val="solid"/>
            <a:headEnd type="none"/>
            <a:tailEnd type="triangle"/>
          </a:ln>
          <a:effectLst/>
        </p:spPr>
      </p:cxnSp>
      <p:pic>
        <p:nvPicPr>
          <p:cNvPr id="303" name="Graphic 302">
            <a:extLst>
              <a:ext uri="{FF2B5EF4-FFF2-40B4-BE49-F238E27FC236}">
                <a16:creationId xmlns:a16="http://schemas.microsoft.com/office/drawing/2014/main" id="{0F8EF821-5626-48F3-A214-872FDEDD131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538680" y="2778645"/>
            <a:ext cx="1172681" cy="1172681"/>
          </a:xfrm>
          <a:prstGeom prst="rect">
            <a:avLst/>
          </a:prstGeom>
        </p:spPr>
      </p:pic>
      <p:pic>
        <p:nvPicPr>
          <p:cNvPr id="321" name="Graphic 320" descr="Speech outline">
            <a:extLst>
              <a:ext uri="{FF2B5EF4-FFF2-40B4-BE49-F238E27FC236}">
                <a16:creationId xmlns:a16="http://schemas.microsoft.com/office/drawing/2014/main" id="{69C249CF-DB95-4912-9648-EEBD00B96E3B}"/>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1630118" y="2508838"/>
            <a:ext cx="601049" cy="601049"/>
          </a:xfrm>
          <a:prstGeom prst="rect">
            <a:avLst/>
          </a:prstGeom>
        </p:spPr>
        <p:style>
          <a:lnRef idx="0">
            <a:scrgbClr r="0" g="0" b="0"/>
          </a:lnRef>
          <a:fillRef idx="0">
            <a:scrgbClr r="0" g="0" b="0"/>
          </a:fillRef>
          <a:effectRef idx="0">
            <a:scrgbClr r="0" g="0" b="0"/>
          </a:effectRef>
          <a:fontRef idx="major"/>
        </p:style>
      </p:pic>
      <p:pic>
        <p:nvPicPr>
          <p:cNvPr id="323" name="Graphic 322" descr="Speech outline">
            <a:extLst>
              <a:ext uri="{FF2B5EF4-FFF2-40B4-BE49-F238E27FC236}">
                <a16:creationId xmlns:a16="http://schemas.microsoft.com/office/drawing/2014/main" id="{139E0A9A-918F-49DC-8643-11D884D083F0}"/>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flipH="1">
            <a:off x="1051998" y="2400579"/>
            <a:ext cx="601049" cy="601049"/>
          </a:xfrm>
          <a:prstGeom prst="rect">
            <a:avLst/>
          </a:prstGeom>
        </p:spPr>
        <p:style>
          <a:lnRef idx="0">
            <a:scrgbClr r="0" g="0" b="0"/>
          </a:lnRef>
          <a:fillRef idx="0">
            <a:scrgbClr r="0" g="0" b="0"/>
          </a:fillRef>
          <a:effectRef idx="0">
            <a:scrgbClr r="0" g="0" b="0"/>
          </a:effectRef>
          <a:fontRef idx="major"/>
        </p:style>
      </p:pic>
      <p:sp>
        <p:nvSpPr>
          <p:cNvPr id="325" name="TextBox 324">
            <a:extLst>
              <a:ext uri="{FF2B5EF4-FFF2-40B4-BE49-F238E27FC236}">
                <a16:creationId xmlns:a16="http://schemas.microsoft.com/office/drawing/2014/main" id="{7BCD7466-00FB-49E7-9AC0-64C40FF43D0E}"/>
              </a:ext>
            </a:extLst>
          </p:cNvPr>
          <p:cNvSpPr txBox="1"/>
          <p:nvPr/>
        </p:nvSpPr>
        <p:spPr>
          <a:xfrm>
            <a:off x="1110782" y="2378620"/>
            <a:ext cx="503984" cy="627864"/>
          </a:xfrm>
          <a:prstGeom prst="rect">
            <a:avLst/>
          </a:prstGeom>
          <a:noFill/>
          <a:ln>
            <a:noFill/>
          </a:ln>
        </p:spPr>
        <p:style>
          <a:lnRef idx="0">
            <a:scrgbClr r="0" g="0" b="0"/>
          </a:lnRef>
          <a:fillRef idx="0">
            <a:scrgbClr r="0" g="0" b="0"/>
          </a:fillRef>
          <a:effectRef idx="0">
            <a:scrgbClr r="0" g="0" b="0"/>
          </a:effectRef>
          <a:fontRef idx="major"/>
        </p:style>
        <p:txBody>
          <a:bodyPr wrap="none" lIns="182880" tIns="146304" rIns="182880" bIns="146304" rtlCol="0">
            <a:spAutoFit/>
          </a:bodyPr>
          <a:lstStyle/>
          <a:p>
            <a:pPr marL="0" marR="0" lvl="0" indent="0" defTabSz="914367" eaLnBrk="1" fontAlgn="auto" latinLnBrk="0" hangingPunct="1">
              <a:lnSpc>
                <a:spcPct val="90000"/>
              </a:lnSpc>
              <a:spcBef>
                <a:spcPts val="0"/>
              </a:spcBef>
              <a:spcAft>
                <a:spcPts val="600"/>
              </a:spcAft>
              <a:buClrTx/>
              <a:buSzTx/>
              <a:buFontTx/>
              <a:buNone/>
              <a:tabLst/>
              <a:defRPr/>
            </a:pPr>
            <a:r>
              <a:rPr kumimoji="0" lang="en-US" sz="2000" b="1" i="0" u="none" strike="noStrike" kern="0" cap="none" spc="0" normalizeH="0" baseline="0" noProof="0" dirty="0">
                <a:ln>
                  <a:noFill/>
                </a:ln>
                <a:gradFill>
                  <a:gsLst>
                    <a:gs pos="2917">
                      <a:srgbClr val="000000"/>
                    </a:gs>
                    <a:gs pos="30000">
                      <a:srgbClr val="000000"/>
                    </a:gs>
                  </a:gsLst>
                  <a:lin ang="5400000" scaled="0"/>
                </a:gradFill>
                <a:effectLst/>
                <a:uLnTx/>
                <a:uFillTx/>
              </a:rPr>
              <a:t>?</a:t>
            </a:r>
          </a:p>
        </p:txBody>
      </p:sp>
      <p:sp>
        <p:nvSpPr>
          <p:cNvPr id="327" name="TextBox 326">
            <a:extLst>
              <a:ext uri="{FF2B5EF4-FFF2-40B4-BE49-F238E27FC236}">
                <a16:creationId xmlns:a16="http://schemas.microsoft.com/office/drawing/2014/main" id="{E28C8BFA-6E58-4CAB-BC75-9240FFB65912}"/>
              </a:ext>
            </a:extLst>
          </p:cNvPr>
          <p:cNvSpPr txBox="1"/>
          <p:nvPr/>
        </p:nvSpPr>
        <p:spPr>
          <a:xfrm>
            <a:off x="1703151" y="2492413"/>
            <a:ext cx="452688" cy="572464"/>
          </a:xfrm>
          <a:prstGeom prst="rect">
            <a:avLst/>
          </a:prstGeom>
          <a:noFill/>
          <a:ln>
            <a:noFill/>
          </a:ln>
        </p:spPr>
        <p:style>
          <a:lnRef idx="0">
            <a:scrgbClr r="0" g="0" b="0"/>
          </a:lnRef>
          <a:fillRef idx="0">
            <a:scrgbClr r="0" g="0" b="0"/>
          </a:fillRef>
          <a:effectRef idx="0">
            <a:scrgbClr r="0" g="0" b="0"/>
          </a:effectRef>
          <a:fontRef idx="major"/>
        </p:style>
        <p:txBody>
          <a:bodyPr wrap="none" lIns="182880" tIns="146304" rIns="182880" bIns="146304" rtlCol="0">
            <a:spAutoFit/>
          </a:bodyPr>
          <a:lstStyle/>
          <a:p>
            <a:pPr marL="0" marR="0" lvl="0" indent="0" defTabSz="914367" eaLnBrk="1" fontAlgn="auto" latinLnBrk="0" hangingPunct="1">
              <a:lnSpc>
                <a:spcPct val="90000"/>
              </a:lnSpc>
              <a:spcBef>
                <a:spcPts val="0"/>
              </a:spcBef>
              <a:spcAft>
                <a:spcPts val="600"/>
              </a:spcAft>
              <a:buClrTx/>
              <a:buSzTx/>
              <a:buFontTx/>
              <a:buNone/>
              <a:tabLst/>
              <a:defRPr/>
            </a:pPr>
            <a:r>
              <a:rPr kumimoji="0" lang="en-US" sz="2000" b="1" i="0" u="none" strike="noStrike" kern="0" cap="none" spc="0" normalizeH="0" baseline="0" noProof="0" dirty="0">
                <a:ln>
                  <a:noFill/>
                </a:ln>
                <a:gradFill>
                  <a:gsLst>
                    <a:gs pos="2917">
                      <a:srgbClr val="000000"/>
                    </a:gs>
                    <a:gs pos="30000">
                      <a:srgbClr val="000000"/>
                    </a:gs>
                  </a:gsLst>
                  <a:lin ang="5400000" scaled="0"/>
                </a:gradFill>
                <a:effectLst/>
                <a:uLnTx/>
                <a:uFillTx/>
              </a:rPr>
              <a:t>!</a:t>
            </a:r>
          </a:p>
        </p:txBody>
      </p:sp>
      <p:sp>
        <p:nvSpPr>
          <p:cNvPr id="328" name="TextBox 327">
            <a:extLst>
              <a:ext uri="{FF2B5EF4-FFF2-40B4-BE49-F238E27FC236}">
                <a16:creationId xmlns:a16="http://schemas.microsoft.com/office/drawing/2014/main" id="{F722E4B0-5028-41F3-8D79-4F86FC275F88}"/>
              </a:ext>
            </a:extLst>
          </p:cNvPr>
          <p:cNvSpPr txBox="1"/>
          <p:nvPr/>
        </p:nvSpPr>
        <p:spPr>
          <a:xfrm>
            <a:off x="769558" y="1040524"/>
            <a:ext cx="1283685" cy="307777"/>
          </a:xfrm>
          <a:prstGeom prst="rect">
            <a:avLst/>
          </a:prstGeom>
          <a:noFill/>
        </p:spPr>
        <p:txBody>
          <a:bodyPr wrap="none" lIns="0" tIns="0" rIns="0" bIns="0" rtlCol="0">
            <a:spAutoFit/>
          </a:bodyPr>
          <a:lstStyle/>
          <a:p>
            <a:pPr algn="l"/>
            <a:r>
              <a:rPr lang="en-US" sz="2000" dirty="0">
                <a:solidFill>
                  <a:schemeClr val="bg1"/>
                </a:solidFill>
              </a:rPr>
              <a:t>QnA Maker</a:t>
            </a:r>
          </a:p>
        </p:txBody>
      </p:sp>
      <p:sp>
        <p:nvSpPr>
          <p:cNvPr id="329" name="Speech Bubble: Rectangle 328">
            <a:extLst>
              <a:ext uri="{FF2B5EF4-FFF2-40B4-BE49-F238E27FC236}">
                <a16:creationId xmlns:a16="http://schemas.microsoft.com/office/drawing/2014/main" id="{D3E85BEE-AE09-4977-9E3C-D378D03516DE}"/>
              </a:ext>
            </a:extLst>
          </p:cNvPr>
          <p:cNvSpPr/>
          <p:nvPr/>
        </p:nvSpPr>
        <p:spPr bwMode="auto">
          <a:xfrm>
            <a:off x="1051998" y="4561776"/>
            <a:ext cx="1639850" cy="756984"/>
          </a:xfrm>
          <a:prstGeom prst="wedgeRectCallout">
            <a:avLst>
              <a:gd name="adj1" fmla="val -16186"/>
              <a:gd name="adj2" fmla="val -261634"/>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1600" dirty="0">
                <a:solidFill>
                  <a:srgbClr val="000000"/>
                </a:solidFill>
                <a:ea typeface="Segoe UI" pitchFamily="34" charset="0"/>
                <a:cs typeface="Segoe UI" pitchFamily="34" charset="0"/>
              </a:rPr>
              <a:t>Client App (often a Bot)</a:t>
            </a:r>
          </a:p>
        </p:txBody>
      </p:sp>
      <p:pic>
        <p:nvPicPr>
          <p:cNvPr id="331" name="Graphic 330">
            <a:extLst>
              <a:ext uri="{FF2B5EF4-FFF2-40B4-BE49-F238E27FC236}">
                <a16:creationId xmlns:a16="http://schemas.microsoft.com/office/drawing/2014/main" id="{39A556E1-2039-4ADA-8818-E85711E31588}"/>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1249115" y="2770165"/>
            <a:ext cx="666825" cy="666825"/>
          </a:xfrm>
          <a:prstGeom prst="rect">
            <a:avLst/>
          </a:prstGeom>
        </p:spPr>
      </p:pic>
      <p:sp>
        <p:nvSpPr>
          <p:cNvPr id="332" name="Speech Bubble: Rectangle 331">
            <a:extLst>
              <a:ext uri="{FF2B5EF4-FFF2-40B4-BE49-F238E27FC236}">
                <a16:creationId xmlns:a16="http://schemas.microsoft.com/office/drawing/2014/main" id="{0FBE6F89-9123-418D-95BF-AAFA9248C4B1}"/>
              </a:ext>
            </a:extLst>
          </p:cNvPr>
          <p:cNvSpPr/>
          <p:nvPr/>
        </p:nvSpPr>
        <p:spPr bwMode="auto">
          <a:xfrm>
            <a:off x="2703381" y="5342051"/>
            <a:ext cx="1639850" cy="756984"/>
          </a:xfrm>
          <a:prstGeom prst="wedgeRectCallout">
            <a:avLst>
              <a:gd name="adj1" fmla="val -16186"/>
              <a:gd name="adj2" fmla="val -261634"/>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1600" dirty="0">
                <a:solidFill>
                  <a:srgbClr val="000000"/>
                </a:solidFill>
                <a:ea typeface="Segoe UI" pitchFamily="34" charset="0"/>
                <a:cs typeface="Segoe UI" pitchFamily="34" charset="0"/>
              </a:rPr>
              <a:t>QnA Maker Service</a:t>
            </a:r>
          </a:p>
        </p:txBody>
      </p:sp>
      <p:sp>
        <p:nvSpPr>
          <p:cNvPr id="333" name="Speech Bubble: Rectangle 332">
            <a:extLst>
              <a:ext uri="{FF2B5EF4-FFF2-40B4-BE49-F238E27FC236}">
                <a16:creationId xmlns:a16="http://schemas.microsoft.com/office/drawing/2014/main" id="{4E65831A-86B4-4692-9456-088B2C9BE3D1}"/>
              </a:ext>
            </a:extLst>
          </p:cNvPr>
          <p:cNvSpPr/>
          <p:nvPr/>
        </p:nvSpPr>
        <p:spPr bwMode="auto">
          <a:xfrm>
            <a:off x="3778416" y="4315971"/>
            <a:ext cx="1639850" cy="756984"/>
          </a:xfrm>
          <a:prstGeom prst="wedgeRectCallout">
            <a:avLst>
              <a:gd name="adj1" fmla="val -43137"/>
              <a:gd name="adj2" fmla="val -224053"/>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1600" dirty="0">
                <a:solidFill>
                  <a:srgbClr val="000000"/>
                </a:solidFill>
                <a:ea typeface="Segoe UI" pitchFamily="34" charset="0"/>
                <a:cs typeface="Segoe UI" pitchFamily="34" charset="0"/>
              </a:rPr>
              <a:t>Knowledge Base</a:t>
            </a:r>
          </a:p>
        </p:txBody>
      </p:sp>
      <p:cxnSp>
        <p:nvCxnSpPr>
          <p:cNvPr id="335" name="Connector: Elbow 334">
            <a:extLst>
              <a:ext uri="{FF2B5EF4-FFF2-40B4-BE49-F238E27FC236}">
                <a16:creationId xmlns:a16="http://schemas.microsoft.com/office/drawing/2014/main" id="{A970988D-B767-427A-B954-1A9CA81C6DD3}"/>
              </a:ext>
            </a:extLst>
          </p:cNvPr>
          <p:cNvCxnSpPr>
            <a:cxnSpLocks/>
            <a:stCxn id="258" idx="36"/>
            <a:endCxn id="280" idx="1"/>
          </p:cNvCxnSpPr>
          <p:nvPr/>
        </p:nvCxnSpPr>
        <p:spPr>
          <a:xfrm flipV="1">
            <a:off x="9315484" y="3952853"/>
            <a:ext cx="573275" cy="294701"/>
          </a:xfrm>
          <a:prstGeom prst="bentConnector3">
            <a:avLst>
              <a:gd name="adj1" fmla="val 50000"/>
            </a:avLst>
          </a:prstGeom>
          <a:ln w="57150">
            <a:solidFill>
              <a:schemeClr val="bg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36" name="Connector: Elbow 335">
            <a:extLst>
              <a:ext uri="{FF2B5EF4-FFF2-40B4-BE49-F238E27FC236}">
                <a16:creationId xmlns:a16="http://schemas.microsoft.com/office/drawing/2014/main" id="{A7374CDE-C1C6-4778-8E6B-D0A3F88E453E}"/>
              </a:ext>
            </a:extLst>
          </p:cNvPr>
          <p:cNvCxnSpPr>
            <a:cxnSpLocks/>
            <a:stCxn id="258" idx="36"/>
            <a:endCxn id="282" idx="1"/>
          </p:cNvCxnSpPr>
          <p:nvPr/>
        </p:nvCxnSpPr>
        <p:spPr>
          <a:xfrm>
            <a:off x="9315484" y="4247554"/>
            <a:ext cx="620870" cy="651586"/>
          </a:xfrm>
          <a:prstGeom prst="bentConnector3">
            <a:avLst>
              <a:gd name="adj1" fmla="val 45909"/>
            </a:avLst>
          </a:prstGeom>
          <a:ln w="57150">
            <a:solidFill>
              <a:schemeClr val="bg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2" name="Connector: Elbow 341">
            <a:extLst>
              <a:ext uri="{FF2B5EF4-FFF2-40B4-BE49-F238E27FC236}">
                <a16:creationId xmlns:a16="http://schemas.microsoft.com/office/drawing/2014/main" id="{D252FD3A-B172-4954-AD42-7EA2A84B1212}"/>
              </a:ext>
            </a:extLst>
          </p:cNvPr>
          <p:cNvCxnSpPr>
            <a:cxnSpLocks/>
            <a:endCxn id="284" idx="3"/>
          </p:cNvCxnSpPr>
          <p:nvPr/>
        </p:nvCxnSpPr>
        <p:spPr>
          <a:xfrm rot="10800000" flipV="1">
            <a:off x="7999989" y="4633435"/>
            <a:ext cx="658116" cy="201758"/>
          </a:xfrm>
          <a:prstGeom prst="bentConnector3">
            <a:avLst>
              <a:gd name="adj1" fmla="val 50000"/>
            </a:avLst>
          </a:prstGeom>
          <a:ln w="57150">
            <a:solidFill>
              <a:schemeClr val="bg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50" name="TextBox 349">
            <a:extLst>
              <a:ext uri="{FF2B5EF4-FFF2-40B4-BE49-F238E27FC236}">
                <a16:creationId xmlns:a16="http://schemas.microsoft.com/office/drawing/2014/main" id="{E1E565DD-0CC2-44A2-87C8-FC7986E6BDDD}"/>
              </a:ext>
            </a:extLst>
          </p:cNvPr>
          <p:cNvSpPr txBox="1"/>
          <p:nvPr/>
        </p:nvSpPr>
        <p:spPr>
          <a:xfrm>
            <a:off x="6427521" y="1009428"/>
            <a:ext cx="2614242" cy="307777"/>
          </a:xfrm>
          <a:prstGeom prst="rect">
            <a:avLst/>
          </a:prstGeom>
          <a:noFill/>
        </p:spPr>
        <p:txBody>
          <a:bodyPr wrap="none" lIns="0" tIns="0" rIns="0" bIns="0" rtlCol="0">
            <a:spAutoFit/>
          </a:bodyPr>
          <a:lstStyle/>
          <a:p>
            <a:pPr algn="l"/>
            <a:r>
              <a:rPr lang="en-US" sz="2000" dirty="0">
                <a:solidFill>
                  <a:schemeClr val="bg1"/>
                </a:solidFill>
              </a:rPr>
              <a:t>Azure Cognitive Search</a:t>
            </a:r>
          </a:p>
        </p:txBody>
      </p:sp>
      <p:sp>
        <p:nvSpPr>
          <p:cNvPr id="355" name="Speech Bubble: Rectangle 354">
            <a:extLst>
              <a:ext uri="{FF2B5EF4-FFF2-40B4-BE49-F238E27FC236}">
                <a16:creationId xmlns:a16="http://schemas.microsoft.com/office/drawing/2014/main" id="{86B396DD-B870-4F49-846C-F34EBEC3FA56}"/>
              </a:ext>
            </a:extLst>
          </p:cNvPr>
          <p:cNvSpPr/>
          <p:nvPr/>
        </p:nvSpPr>
        <p:spPr bwMode="auto">
          <a:xfrm>
            <a:off x="6548726" y="1720856"/>
            <a:ext cx="1639850" cy="533312"/>
          </a:xfrm>
          <a:prstGeom prst="wedgeRectCallout">
            <a:avLst>
              <a:gd name="adj1" fmla="val 73342"/>
              <a:gd name="adj2" fmla="val -8635"/>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1600" dirty="0">
                <a:solidFill>
                  <a:srgbClr val="000000"/>
                </a:solidFill>
                <a:ea typeface="Segoe UI" pitchFamily="34" charset="0"/>
                <a:cs typeface="Segoe UI" pitchFamily="34" charset="0"/>
              </a:rPr>
              <a:t>Data source</a:t>
            </a:r>
          </a:p>
        </p:txBody>
      </p:sp>
      <p:sp>
        <p:nvSpPr>
          <p:cNvPr id="356" name="Speech Bubble: Rectangle 355">
            <a:extLst>
              <a:ext uri="{FF2B5EF4-FFF2-40B4-BE49-F238E27FC236}">
                <a16:creationId xmlns:a16="http://schemas.microsoft.com/office/drawing/2014/main" id="{105F511C-43A1-4B2A-BE3E-79FF5DD10D6C}"/>
              </a:ext>
            </a:extLst>
          </p:cNvPr>
          <p:cNvSpPr/>
          <p:nvPr/>
        </p:nvSpPr>
        <p:spPr bwMode="auto">
          <a:xfrm>
            <a:off x="6490337" y="2903678"/>
            <a:ext cx="1639850" cy="533312"/>
          </a:xfrm>
          <a:prstGeom prst="wedgeRectCallout">
            <a:avLst>
              <a:gd name="adj1" fmla="val 73342"/>
              <a:gd name="adj2" fmla="val -8635"/>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1600" dirty="0">
                <a:solidFill>
                  <a:srgbClr val="000000"/>
                </a:solidFill>
                <a:ea typeface="Segoe UI" pitchFamily="34" charset="0"/>
                <a:cs typeface="Segoe UI" pitchFamily="34" charset="0"/>
              </a:rPr>
              <a:t>Skillset</a:t>
            </a:r>
          </a:p>
        </p:txBody>
      </p:sp>
      <p:sp>
        <p:nvSpPr>
          <p:cNvPr id="357" name="Speech Bubble: Rectangle 356">
            <a:extLst>
              <a:ext uri="{FF2B5EF4-FFF2-40B4-BE49-F238E27FC236}">
                <a16:creationId xmlns:a16="http://schemas.microsoft.com/office/drawing/2014/main" id="{6BB3B977-90B6-4CFF-A2C2-121E9EDBFAF9}"/>
              </a:ext>
            </a:extLst>
          </p:cNvPr>
          <p:cNvSpPr/>
          <p:nvPr/>
        </p:nvSpPr>
        <p:spPr bwMode="auto">
          <a:xfrm>
            <a:off x="6483689" y="3828329"/>
            <a:ext cx="1639850" cy="533312"/>
          </a:xfrm>
          <a:prstGeom prst="wedgeRectCallout">
            <a:avLst>
              <a:gd name="adj1" fmla="val 72413"/>
              <a:gd name="adj2" fmla="val 18989"/>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1600" dirty="0">
                <a:solidFill>
                  <a:srgbClr val="000000"/>
                </a:solidFill>
                <a:ea typeface="Segoe UI" pitchFamily="34" charset="0"/>
                <a:cs typeface="Segoe UI" pitchFamily="34" charset="0"/>
              </a:rPr>
              <a:t>Indexer</a:t>
            </a:r>
          </a:p>
        </p:txBody>
      </p:sp>
      <p:sp>
        <p:nvSpPr>
          <p:cNvPr id="358" name="Speech Bubble: Rectangle 357">
            <a:extLst>
              <a:ext uri="{FF2B5EF4-FFF2-40B4-BE49-F238E27FC236}">
                <a16:creationId xmlns:a16="http://schemas.microsoft.com/office/drawing/2014/main" id="{7ED5F2AF-3EBF-4D42-BE64-4CDD6613012D}"/>
              </a:ext>
            </a:extLst>
          </p:cNvPr>
          <p:cNvSpPr/>
          <p:nvPr/>
        </p:nvSpPr>
        <p:spPr bwMode="auto">
          <a:xfrm>
            <a:off x="6675273" y="5962727"/>
            <a:ext cx="1639850" cy="533312"/>
          </a:xfrm>
          <a:prstGeom prst="wedgeRectCallout">
            <a:avLst>
              <a:gd name="adj1" fmla="val 69315"/>
              <a:gd name="adj2" fmla="val -45784"/>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1600" dirty="0">
                <a:solidFill>
                  <a:srgbClr val="000000"/>
                </a:solidFill>
                <a:ea typeface="Segoe UI" pitchFamily="34" charset="0"/>
                <a:cs typeface="Segoe UI" pitchFamily="34" charset="0"/>
              </a:rPr>
              <a:t>Index</a:t>
            </a:r>
          </a:p>
        </p:txBody>
      </p:sp>
      <p:sp>
        <p:nvSpPr>
          <p:cNvPr id="359" name="Speech Bubble: Rectangle 358">
            <a:extLst>
              <a:ext uri="{FF2B5EF4-FFF2-40B4-BE49-F238E27FC236}">
                <a16:creationId xmlns:a16="http://schemas.microsoft.com/office/drawing/2014/main" id="{25DBC297-8B58-4C03-8AC7-11DF949492C0}"/>
              </a:ext>
            </a:extLst>
          </p:cNvPr>
          <p:cNvSpPr/>
          <p:nvPr/>
        </p:nvSpPr>
        <p:spPr bwMode="auto">
          <a:xfrm>
            <a:off x="5522009" y="5120223"/>
            <a:ext cx="1639850" cy="772251"/>
          </a:xfrm>
          <a:prstGeom prst="wedgeRectCallout">
            <a:avLst>
              <a:gd name="adj1" fmla="val 51967"/>
              <a:gd name="adj2" fmla="val -96129"/>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1600" dirty="0">
                <a:solidFill>
                  <a:srgbClr val="000000"/>
                </a:solidFill>
                <a:ea typeface="Segoe UI" pitchFamily="34" charset="0"/>
                <a:cs typeface="Segoe UI" pitchFamily="34" charset="0"/>
              </a:rPr>
              <a:t>Knowledge Store</a:t>
            </a:r>
          </a:p>
        </p:txBody>
      </p:sp>
      <p:sp>
        <p:nvSpPr>
          <p:cNvPr id="360" name="Speech Bubble: Rectangle 359">
            <a:extLst>
              <a:ext uri="{FF2B5EF4-FFF2-40B4-BE49-F238E27FC236}">
                <a16:creationId xmlns:a16="http://schemas.microsoft.com/office/drawing/2014/main" id="{146F6D81-DDEF-41D2-BD4E-5DC27E034DD8}"/>
              </a:ext>
            </a:extLst>
          </p:cNvPr>
          <p:cNvSpPr/>
          <p:nvPr/>
        </p:nvSpPr>
        <p:spPr bwMode="auto">
          <a:xfrm>
            <a:off x="10192667" y="5554079"/>
            <a:ext cx="1639850" cy="1011221"/>
          </a:xfrm>
          <a:prstGeom prst="wedgeRectCallout">
            <a:avLst>
              <a:gd name="adj1" fmla="val -34772"/>
              <a:gd name="adj2" fmla="val -88178"/>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1600" dirty="0">
                <a:solidFill>
                  <a:srgbClr val="000000"/>
                </a:solidFill>
                <a:ea typeface="Segoe UI" pitchFamily="34" charset="0"/>
                <a:cs typeface="Segoe UI" pitchFamily="34" charset="0"/>
              </a:rPr>
              <a:t>Custom Skill</a:t>
            </a:r>
          </a:p>
          <a:p>
            <a:pPr algn="ctr" defTabSz="932472" fontAlgn="base">
              <a:spcBef>
                <a:spcPct val="0"/>
              </a:spcBef>
              <a:spcAft>
                <a:spcPct val="0"/>
              </a:spcAft>
            </a:pPr>
            <a:r>
              <a:rPr lang="en-US" sz="1200" dirty="0">
                <a:solidFill>
                  <a:srgbClr val="000000"/>
                </a:solidFill>
                <a:ea typeface="Segoe UI" pitchFamily="34" charset="0"/>
                <a:cs typeface="Segoe UI" pitchFamily="34" charset="0"/>
              </a:rPr>
              <a:t>(Web Endpoint – e.g. Azure Function)</a:t>
            </a:r>
          </a:p>
        </p:txBody>
      </p:sp>
      <p:sp>
        <p:nvSpPr>
          <p:cNvPr id="361" name="Speech Bubble: Rectangle 360">
            <a:extLst>
              <a:ext uri="{FF2B5EF4-FFF2-40B4-BE49-F238E27FC236}">
                <a16:creationId xmlns:a16="http://schemas.microsoft.com/office/drawing/2014/main" id="{1F806FEE-8A94-4039-927B-324849C44AD3}"/>
              </a:ext>
            </a:extLst>
          </p:cNvPr>
          <p:cNvSpPr/>
          <p:nvPr/>
        </p:nvSpPr>
        <p:spPr bwMode="auto">
          <a:xfrm>
            <a:off x="10006487" y="2310453"/>
            <a:ext cx="1770642" cy="1054532"/>
          </a:xfrm>
          <a:prstGeom prst="wedgeRectCallout">
            <a:avLst>
              <a:gd name="adj1" fmla="val -26809"/>
              <a:gd name="adj2" fmla="val 74271"/>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1600" dirty="0">
                <a:solidFill>
                  <a:srgbClr val="000000"/>
                </a:solidFill>
                <a:ea typeface="Segoe UI" pitchFamily="34" charset="0"/>
                <a:cs typeface="Segoe UI" pitchFamily="34" charset="0"/>
              </a:rPr>
              <a:t>Built-in Skill</a:t>
            </a:r>
          </a:p>
          <a:p>
            <a:pPr algn="ctr" defTabSz="932472" fontAlgn="base">
              <a:spcBef>
                <a:spcPct val="0"/>
              </a:spcBef>
              <a:spcAft>
                <a:spcPct val="0"/>
              </a:spcAft>
            </a:pPr>
            <a:r>
              <a:rPr lang="en-US" sz="1600" dirty="0">
                <a:solidFill>
                  <a:srgbClr val="000000"/>
                </a:solidFill>
                <a:ea typeface="Segoe UI" pitchFamily="34" charset="0"/>
                <a:cs typeface="Segoe UI" pitchFamily="34" charset="0"/>
              </a:rPr>
              <a:t>(</a:t>
            </a:r>
            <a:r>
              <a:rPr lang="en-US" sz="1200" dirty="0">
                <a:solidFill>
                  <a:srgbClr val="000000"/>
                </a:solidFill>
                <a:ea typeface="Segoe UI" pitchFamily="34" charset="0"/>
                <a:cs typeface="Segoe UI" pitchFamily="34" charset="0"/>
              </a:rPr>
              <a:t>Built on Azure Cognitive Services)</a:t>
            </a:r>
            <a:endParaRPr lang="en-US" sz="1600" dirty="0">
              <a:solidFill>
                <a:srgbClr val="000000"/>
              </a:solidFill>
              <a:ea typeface="Segoe UI" pitchFamily="34" charset="0"/>
              <a:cs typeface="Segoe UI" pitchFamily="34" charset="0"/>
            </a:endParaRPr>
          </a:p>
        </p:txBody>
      </p:sp>
    </p:spTree>
    <p:extLst>
      <p:ext uri="{BB962C8B-B14F-4D97-AF65-F5344CB8AC3E}">
        <p14:creationId xmlns:p14="http://schemas.microsoft.com/office/powerpoint/2010/main" val="237474444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A0FB38D-9E45-4DE0-9311-D6D1C43B2876}"/>
              </a:ext>
            </a:extLst>
          </p:cNvPr>
          <p:cNvSpPr txBox="1"/>
          <p:nvPr/>
        </p:nvSpPr>
        <p:spPr>
          <a:xfrm>
            <a:off x="4921095" y="2151726"/>
            <a:ext cx="6839105" cy="2554545"/>
          </a:xfrm>
          <a:prstGeom prst="rect">
            <a:avLst/>
          </a:prstGeom>
          <a:noFill/>
          <a:ln>
            <a:noFill/>
          </a:ln>
        </p:spPr>
        <p:txBody>
          <a:bodyPr wrap="square">
            <a:spAutoFit/>
          </a:bodyPr>
          <a:lstStyle/>
          <a:p>
            <a:pPr marL="342900" marR="0" lvl="0" indent="-342900" algn="l" defTabSz="914367" rtl="0" eaLnBrk="1" fontAlgn="auto" latinLnBrk="0" hangingPunct="1">
              <a:lnSpc>
                <a:spcPct val="100000"/>
              </a:lnSpc>
              <a:spcBef>
                <a:spcPts val="0"/>
              </a:spcBef>
              <a:spcAft>
                <a:spcPts val="0"/>
              </a:spcAft>
              <a:buClrTx/>
              <a:buSzTx/>
              <a:buFont typeface="+mj-lt"/>
              <a:buAutoNum type="arabicParenR"/>
              <a:tabLst/>
              <a:defRPr/>
            </a:pPr>
            <a:r>
              <a:rPr kumimoji="0" lang="en-US" sz="2000" b="1" i="0" u="none" strike="noStrike" kern="1200" cap="none" spc="0" normalizeH="0" baseline="0" noProof="0">
                <a:ln>
                  <a:noFill/>
                </a:ln>
                <a:solidFill>
                  <a:srgbClr val="FFFFFF"/>
                </a:solidFill>
                <a:effectLst/>
                <a:uLnTx/>
                <a:uFillTx/>
                <a:latin typeface="Segoe UI"/>
                <a:ea typeface="+mn-ea"/>
                <a:cs typeface="+mn-cs"/>
              </a:rPr>
              <a:t>Goal-Oriented</a:t>
            </a:r>
            <a:r>
              <a:rPr kumimoji="0" lang="en-US" sz="2000" b="0" i="0" u="none" strike="noStrike" kern="1200" cap="none" spc="0" normalizeH="0" baseline="0" noProof="0">
                <a:ln>
                  <a:noFill/>
                </a:ln>
                <a:solidFill>
                  <a:srgbClr val="FFFFFF"/>
                </a:solidFill>
                <a:effectLst/>
                <a:uLnTx/>
                <a:uFillTx/>
                <a:latin typeface="Segoe UI"/>
                <a:ea typeface="+mn-ea"/>
                <a:cs typeface="+mn-cs"/>
              </a:rPr>
              <a:t> – It states what is trying to be accomplished by the user</a:t>
            </a:r>
          </a:p>
          <a:p>
            <a:pPr marL="342900" marR="0" lvl="0" indent="-342900" algn="l" defTabSz="914367" rtl="0" eaLnBrk="1" fontAlgn="auto" latinLnBrk="0" hangingPunct="1">
              <a:lnSpc>
                <a:spcPct val="100000"/>
              </a:lnSpc>
              <a:spcBef>
                <a:spcPts val="0"/>
              </a:spcBef>
              <a:spcAft>
                <a:spcPts val="0"/>
              </a:spcAft>
              <a:buClrTx/>
              <a:buSzTx/>
              <a:buFont typeface="+mj-lt"/>
              <a:buAutoNum type="arabicParenR"/>
              <a:tabLst/>
              <a:defRPr/>
            </a:pPr>
            <a:endParaRPr kumimoji="0" lang="en-US" sz="2000" b="0" i="0" u="none" strike="noStrike" kern="1200" cap="none" spc="0" normalizeH="0" baseline="0" noProof="0">
              <a:ln>
                <a:noFill/>
              </a:ln>
              <a:solidFill>
                <a:srgbClr val="FFFFFF"/>
              </a:solidFill>
              <a:effectLst/>
              <a:uLnTx/>
              <a:uFillTx/>
              <a:latin typeface="Segoe UI"/>
              <a:ea typeface="+mn-ea"/>
              <a:cs typeface="+mn-cs"/>
            </a:endParaRPr>
          </a:p>
          <a:p>
            <a:pPr marL="342900" marR="0" lvl="0" indent="-342900" algn="l" defTabSz="914367" rtl="0" eaLnBrk="1" fontAlgn="auto" latinLnBrk="0" hangingPunct="1">
              <a:lnSpc>
                <a:spcPct val="100000"/>
              </a:lnSpc>
              <a:spcBef>
                <a:spcPts val="0"/>
              </a:spcBef>
              <a:spcAft>
                <a:spcPts val="0"/>
              </a:spcAft>
              <a:buClrTx/>
              <a:buSzTx/>
              <a:buFont typeface="+mj-lt"/>
              <a:buAutoNum type="arabicParenR"/>
              <a:tabLst/>
              <a:defRPr/>
            </a:pPr>
            <a:r>
              <a:rPr kumimoji="0" lang="en-US" sz="2000" b="1" i="0" u="none" strike="noStrike" kern="1200" cap="none" spc="0" normalizeH="0" baseline="0" noProof="0">
                <a:ln>
                  <a:noFill/>
                </a:ln>
                <a:solidFill>
                  <a:srgbClr val="FFFFFF"/>
                </a:solidFill>
                <a:effectLst/>
                <a:uLnTx/>
                <a:uFillTx/>
                <a:latin typeface="Segoe UI"/>
                <a:ea typeface="+mn-ea"/>
                <a:cs typeface="+mn-cs"/>
              </a:rPr>
              <a:t>Specific</a:t>
            </a:r>
            <a:r>
              <a:rPr kumimoji="0" lang="en-US" sz="2000" b="0" i="0" u="none" strike="noStrike" kern="1200" cap="none" spc="0" normalizeH="0" baseline="0" noProof="0">
                <a:ln>
                  <a:noFill/>
                </a:ln>
                <a:solidFill>
                  <a:srgbClr val="FFFFFF"/>
                </a:solidFill>
                <a:effectLst/>
                <a:uLnTx/>
                <a:uFillTx/>
                <a:latin typeface="Segoe UI"/>
                <a:ea typeface="+mn-ea"/>
                <a:cs typeface="+mn-cs"/>
              </a:rPr>
              <a:t> – Gives details about the scenario, observations, and/or challenges faced by the user</a:t>
            </a:r>
          </a:p>
          <a:p>
            <a:pPr marL="342900" marR="0" lvl="0" indent="-342900" algn="l" defTabSz="914367" rtl="0" eaLnBrk="1" fontAlgn="auto" latinLnBrk="0" hangingPunct="1">
              <a:lnSpc>
                <a:spcPct val="100000"/>
              </a:lnSpc>
              <a:spcBef>
                <a:spcPts val="0"/>
              </a:spcBef>
              <a:spcAft>
                <a:spcPts val="0"/>
              </a:spcAft>
              <a:buClrTx/>
              <a:buSzTx/>
              <a:buFont typeface="+mj-lt"/>
              <a:buAutoNum type="arabicParenR"/>
              <a:tabLst/>
              <a:defRPr/>
            </a:pPr>
            <a:endParaRPr kumimoji="0" lang="en-US" sz="2000" b="0" i="0" u="none" strike="noStrike" kern="1200" cap="none" spc="0" normalizeH="0" baseline="0" noProof="0">
              <a:ln>
                <a:noFill/>
              </a:ln>
              <a:solidFill>
                <a:srgbClr val="FFFFFF"/>
              </a:solidFill>
              <a:effectLst/>
              <a:uLnTx/>
              <a:uFillTx/>
              <a:latin typeface="Segoe UI"/>
              <a:ea typeface="+mn-ea"/>
              <a:cs typeface="+mn-cs"/>
            </a:endParaRPr>
          </a:p>
          <a:p>
            <a:pPr marL="342900" marR="0" lvl="0" indent="-342900" algn="l" defTabSz="914367" rtl="0" eaLnBrk="1" fontAlgn="auto" latinLnBrk="0" hangingPunct="1">
              <a:lnSpc>
                <a:spcPct val="100000"/>
              </a:lnSpc>
              <a:spcBef>
                <a:spcPts val="0"/>
              </a:spcBef>
              <a:spcAft>
                <a:spcPts val="0"/>
              </a:spcAft>
              <a:buClrTx/>
              <a:buSzTx/>
              <a:buFont typeface="+mj-lt"/>
              <a:buAutoNum type="arabicParenR"/>
              <a:tabLst/>
              <a:defRPr/>
            </a:pPr>
            <a:r>
              <a:rPr kumimoji="0" lang="en-US" sz="2000" b="1" i="0" u="none" strike="noStrike" kern="1200" cap="none" spc="0" normalizeH="0" baseline="0" noProof="0">
                <a:ln>
                  <a:noFill/>
                </a:ln>
                <a:solidFill>
                  <a:srgbClr val="FFFFFF"/>
                </a:solidFill>
                <a:effectLst/>
                <a:uLnTx/>
                <a:uFillTx/>
                <a:latin typeface="Segoe UI"/>
                <a:ea typeface="+mn-ea"/>
                <a:cs typeface="+mn-cs"/>
              </a:rPr>
              <a:t>Actionable</a:t>
            </a:r>
            <a:r>
              <a:rPr kumimoji="0" lang="en-US" sz="2000" b="0" i="0" u="none" strike="noStrike" kern="1200" cap="none" spc="0" normalizeH="0" baseline="0" noProof="0">
                <a:ln>
                  <a:noFill/>
                </a:ln>
                <a:solidFill>
                  <a:srgbClr val="FFFFFF"/>
                </a:solidFill>
                <a:effectLst/>
                <a:uLnTx/>
                <a:uFillTx/>
                <a:latin typeface="Segoe UI"/>
                <a:ea typeface="+mn-ea"/>
                <a:cs typeface="+mn-cs"/>
              </a:rPr>
              <a:t> – Provide necessary clarifying information to enable a decision</a:t>
            </a:r>
          </a:p>
        </p:txBody>
      </p:sp>
      <p:sp>
        <p:nvSpPr>
          <p:cNvPr id="6" name="Title 5">
            <a:extLst>
              <a:ext uri="{FF2B5EF4-FFF2-40B4-BE49-F238E27FC236}">
                <a16:creationId xmlns:a16="http://schemas.microsoft.com/office/drawing/2014/main" id="{A6D2C8AF-4227-413C-A201-3144BCB37FD7}"/>
              </a:ext>
            </a:extLst>
          </p:cNvPr>
          <p:cNvSpPr>
            <a:spLocks noGrp="1"/>
          </p:cNvSpPr>
          <p:nvPr>
            <p:ph type="title"/>
          </p:nvPr>
        </p:nvSpPr>
        <p:spPr>
          <a:xfrm>
            <a:off x="1996018" y="3213556"/>
            <a:ext cx="7636932" cy="430887"/>
          </a:xfrm>
        </p:spPr>
        <p:txBody>
          <a:bodyPr/>
          <a:lstStyle/>
          <a:p>
            <a:r>
              <a:rPr lang="en-US" sz="2800"/>
              <a:t>Feedback</a:t>
            </a:r>
          </a:p>
        </p:txBody>
      </p:sp>
    </p:spTree>
    <p:extLst>
      <p:ext uri="{BB962C8B-B14F-4D97-AF65-F5344CB8AC3E}">
        <p14:creationId xmlns:p14="http://schemas.microsoft.com/office/powerpoint/2010/main" val="2092705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4DC7016F-81AD-4AB7-B007-E133D9BD5AD8}"/>
              </a:ext>
            </a:extLst>
          </p:cNvPr>
          <p:cNvSpPr txBox="1"/>
          <p:nvPr/>
        </p:nvSpPr>
        <p:spPr>
          <a:xfrm>
            <a:off x="1971040" y="2780205"/>
            <a:ext cx="7914640" cy="904863"/>
          </a:xfrm>
          <a:prstGeom prst="rect">
            <a:avLst/>
          </a:prstGeom>
          <a:noFill/>
        </p:spPr>
        <p:txBody>
          <a:bodyPr wrap="square" lIns="182880" tIns="146304" rIns="182880" bIns="14630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4400" b="0" i="0" u="none" strike="noStrike" kern="1200" cap="none" spc="0" normalizeH="0" baseline="0" noProof="0">
                <a:ln>
                  <a:noFill/>
                </a:ln>
                <a:solidFill>
                  <a:srgbClr val="FFFFFF"/>
                </a:solidFill>
                <a:effectLst/>
                <a:uLnTx/>
                <a:uFillTx/>
                <a:latin typeface="Segoe UI Semibold"/>
                <a:ea typeface="+mn-ea"/>
                <a:cs typeface="+mn-cs"/>
              </a:rPr>
              <a:t>aka.ms/OHPortal</a:t>
            </a:r>
          </a:p>
        </p:txBody>
      </p:sp>
      <p:sp>
        <p:nvSpPr>
          <p:cNvPr id="23" name="TextBox 22">
            <a:extLst>
              <a:ext uri="{FF2B5EF4-FFF2-40B4-BE49-F238E27FC236}">
                <a16:creationId xmlns:a16="http://schemas.microsoft.com/office/drawing/2014/main" id="{96A4EA7C-1A13-4F38-BFE9-24A055859E66}"/>
              </a:ext>
            </a:extLst>
          </p:cNvPr>
          <p:cNvSpPr txBox="1"/>
          <p:nvPr/>
        </p:nvSpPr>
        <p:spPr>
          <a:xfrm>
            <a:off x="2491834" y="3462093"/>
            <a:ext cx="5994400" cy="572464"/>
          </a:xfrm>
          <a:prstGeom prst="rect">
            <a:avLst/>
          </a:prstGeom>
          <a:noFill/>
        </p:spPr>
        <p:txBody>
          <a:bodyPr wrap="square" lIns="182880" tIns="146304" rIns="182880" bIns="14630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2000" b="0" i="1" u="none" strike="noStrike" kern="1200" cap="none" spc="0" normalizeH="0" baseline="0" noProof="0">
                <a:ln>
                  <a:noFill/>
                </a:ln>
                <a:solidFill>
                  <a:srgbClr val="FFFFFF"/>
                </a:solidFill>
                <a:effectLst/>
                <a:uLnTx/>
                <a:uFillTx/>
                <a:latin typeface="Segoe UI"/>
                <a:ea typeface="+mn-ea"/>
                <a:cs typeface="+mn-cs"/>
              </a:rPr>
              <a:t>Login with the credentials supplied to your team.</a:t>
            </a:r>
          </a:p>
        </p:txBody>
      </p:sp>
      <p:pic>
        <p:nvPicPr>
          <p:cNvPr id="4" name="Graphic 3" descr="Cursor">
            <a:extLst>
              <a:ext uri="{FF2B5EF4-FFF2-40B4-BE49-F238E27FC236}">
                <a16:creationId xmlns:a16="http://schemas.microsoft.com/office/drawing/2014/main" id="{7357C45B-9D4D-45DF-8CC7-3E8666636B7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29034" y="3120157"/>
            <a:ext cx="914400" cy="914400"/>
          </a:xfrm>
          <a:prstGeom prst="rect">
            <a:avLst/>
          </a:prstGeom>
        </p:spPr>
      </p:pic>
      <p:sp>
        <p:nvSpPr>
          <p:cNvPr id="9" name="Title 8">
            <a:extLst>
              <a:ext uri="{FF2B5EF4-FFF2-40B4-BE49-F238E27FC236}">
                <a16:creationId xmlns:a16="http://schemas.microsoft.com/office/drawing/2014/main" id="{0EF8118D-39C3-4A05-9187-44BD71128C0F}"/>
              </a:ext>
            </a:extLst>
          </p:cNvPr>
          <p:cNvSpPr>
            <a:spLocks noGrp="1"/>
          </p:cNvSpPr>
          <p:nvPr>
            <p:ph type="title"/>
          </p:nvPr>
        </p:nvSpPr>
        <p:spPr/>
        <p:txBody>
          <a:bodyPr/>
          <a:lstStyle/>
          <a:p>
            <a:r>
              <a:rPr lang="en-US"/>
              <a:t>Let’s get started!</a:t>
            </a:r>
          </a:p>
        </p:txBody>
      </p:sp>
    </p:spTree>
    <p:extLst>
      <p:ext uri="{BB962C8B-B14F-4D97-AF65-F5344CB8AC3E}">
        <p14:creationId xmlns:p14="http://schemas.microsoft.com/office/powerpoint/2010/main" val="79391668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4EA16FA-8D26-451C-9337-113E6EAE3CB9}"/>
              </a:ext>
            </a:extLst>
          </p:cNvPr>
          <p:cNvSpPr>
            <a:spLocks noGrp="1"/>
          </p:cNvSpPr>
          <p:nvPr>
            <p:ph type="title"/>
          </p:nvPr>
        </p:nvSpPr>
        <p:spPr/>
        <p:txBody>
          <a:bodyPr/>
          <a:lstStyle/>
          <a:p>
            <a:r>
              <a:rPr lang="en-US">
                <a:solidFill>
                  <a:srgbClr val="FFFFFF"/>
                </a:solidFill>
                <a:cs typeface="Segoe UI" panose="020B0502040204020203" pitchFamily="34" charset="0"/>
              </a:rPr>
              <a:t>AI-Powered Knowledge Mining</a:t>
            </a:r>
            <a:endParaRPr lang="en-US"/>
          </a:p>
        </p:txBody>
      </p:sp>
      <p:sp>
        <p:nvSpPr>
          <p:cNvPr id="10" name="Subtitle 9">
            <a:extLst>
              <a:ext uri="{FF2B5EF4-FFF2-40B4-BE49-F238E27FC236}">
                <a16:creationId xmlns:a16="http://schemas.microsoft.com/office/drawing/2014/main" id="{44CCF6FC-DF3C-472E-916C-66140B389074}"/>
              </a:ext>
            </a:extLst>
          </p:cNvPr>
          <p:cNvSpPr>
            <a:spLocks noGrp="1"/>
          </p:cNvSpPr>
          <p:nvPr>
            <p:ph type="subTitle" idx="1"/>
          </p:nvPr>
        </p:nvSpPr>
        <p:spPr/>
        <p:txBody>
          <a:bodyPr/>
          <a:lstStyle/>
          <a:p>
            <a:r>
              <a:rPr lang="en-US"/>
              <a:t>Challenge walkthrough for </a:t>
            </a:r>
            <a:r>
              <a:rPr lang="en-US" b="1">
                <a:solidFill>
                  <a:schemeClr val="accent1"/>
                </a:solidFill>
              </a:rPr>
              <a:t>coaches</a:t>
            </a:r>
          </a:p>
        </p:txBody>
      </p:sp>
    </p:spTree>
    <p:extLst>
      <p:ext uri="{BB962C8B-B14F-4D97-AF65-F5344CB8AC3E}">
        <p14:creationId xmlns:p14="http://schemas.microsoft.com/office/powerpoint/2010/main" val="2648741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2623F-0629-4017-9AFA-1E52CD042452}"/>
              </a:ext>
            </a:extLst>
          </p:cNvPr>
          <p:cNvSpPr>
            <a:spLocks noGrp="1"/>
          </p:cNvSpPr>
          <p:nvPr>
            <p:ph type="title"/>
          </p:nvPr>
        </p:nvSpPr>
        <p:spPr>
          <a:xfrm>
            <a:off x="584200" y="209440"/>
            <a:ext cx="7440582" cy="495520"/>
          </a:xfrm>
        </p:spPr>
        <p:txBody>
          <a:bodyPr/>
          <a:lstStyle/>
          <a:p>
            <a:r>
              <a:rPr lang="en-US" dirty="0"/>
              <a:t>Challenge 1: A Question of Knowledge  </a:t>
            </a:r>
          </a:p>
        </p:txBody>
      </p:sp>
      <p:sp>
        <p:nvSpPr>
          <p:cNvPr id="4" name="TextBox 3">
            <a:extLst>
              <a:ext uri="{FF2B5EF4-FFF2-40B4-BE49-F238E27FC236}">
                <a16:creationId xmlns:a16="http://schemas.microsoft.com/office/drawing/2014/main" id="{3C2941BE-103D-4165-93CB-85210974470C}"/>
              </a:ext>
            </a:extLst>
          </p:cNvPr>
          <p:cNvSpPr txBox="1"/>
          <p:nvPr/>
        </p:nvSpPr>
        <p:spPr>
          <a:xfrm>
            <a:off x="584200" y="1396137"/>
            <a:ext cx="11036300" cy="2554545"/>
          </a:xfrm>
          <a:prstGeom prst="rect">
            <a:avLst/>
          </a:prstGeom>
          <a:noFill/>
        </p:spPr>
        <p:txBody>
          <a:bodyPr wrap="square" lIns="91440" tIns="45720" rIns="91440" bIns="45720" anchor="t">
            <a:spAutoFit/>
          </a:bodyPr>
          <a:lstStyle/>
          <a:p>
            <a:pPr algn="l" rtl="0" fontAlgn="base"/>
            <a:r>
              <a:rPr lang="en-US" sz="2000" b="0" i="0" dirty="0">
                <a:effectLst/>
              </a:rPr>
              <a:t>In this challenge</a:t>
            </a:r>
            <a:r>
              <a:rPr lang="en-US" sz="2000" dirty="0"/>
              <a:t> participants</a:t>
            </a:r>
            <a:r>
              <a:rPr lang="en-US" sz="2000" b="0" i="0" dirty="0">
                <a:effectLst/>
              </a:rPr>
              <a:t> will use the Microsoft </a:t>
            </a:r>
            <a:r>
              <a:rPr lang="en-US" sz="2000" b="0" i="0" dirty="0" err="1">
                <a:effectLst/>
              </a:rPr>
              <a:t>QnA</a:t>
            </a:r>
            <a:r>
              <a:rPr lang="en-US" sz="2000" b="0" i="0" dirty="0">
                <a:effectLst/>
              </a:rPr>
              <a:t> Maker cognitive service to build and publish a knowledge base.  </a:t>
            </a:r>
          </a:p>
          <a:p>
            <a:pPr algn="l" rtl="0" fontAlgn="base"/>
            <a:endParaRPr lang="en-US" sz="2000" b="0" i="0" dirty="0">
              <a:effectLst/>
            </a:endParaRPr>
          </a:p>
          <a:p>
            <a:pPr algn="l" rtl="0" fontAlgn="base"/>
            <a:r>
              <a:rPr lang="en-US" sz="2000" b="1" i="0" dirty="0">
                <a:effectLst/>
              </a:rPr>
              <a:t>Learning objectives: </a:t>
            </a:r>
          </a:p>
          <a:p>
            <a:pPr algn="l" rtl="0" fontAlgn="base"/>
            <a:endParaRPr lang="en-US" sz="2000" b="0" i="0" dirty="0">
              <a:effectLst/>
            </a:endParaRPr>
          </a:p>
          <a:p>
            <a:pPr marL="342900" indent="-342900" algn="l" rtl="0" fontAlgn="base">
              <a:buFont typeface="Arial" panose="020B0604020202020204" pitchFamily="34" charset="0"/>
              <a:buChar char="•"/>
            </a:pPr>
            <a:r>
              <a:rPr lang="en-US" sz="2000" b="0" i="0" dirty="0">
                <a:effectLst/>
              </a:rPr>
              <a:t>Create a </a:t>
            </a:r>
            <a:r>
              <a:rPr lang="en-US" sz="2000" b="0" i="0" dirty="0" err="1">
                <a:effectLst/>
              </a:rPr>
              <a:t>QnA</a:t>
            </a:r>
            <a:r>
              <a:rPr lang="en-US" sz="2000" b="0" i="0" dirty="0">
                <a:effectLst/>
              </a:rPr>
              <a:t> Maker knowledge base that includes suitable question and answer pairs </a:t>
            </a:r>
          </a:p>
          <a:p>
            <a:pPr marL="342900" indent="-342900" algn="l" rtl="0" fontAlgn="base">
              <a:buFont typeface="Arial" panose="020B0604020202020204" pitchFamily="34" charset="0"/>
              <a:buChar char="•"/>
            </a:pPr>
            <a:endParaRPr lang="en-US" sz="2000" b="0" i="0" dirty="0">
              <a:effectLst/>
            </a:endParaRPr>
          </a:p>
          <a:p>
            <a:pPr marL="342900" indent="-342900" fontAlgn="base">
              <a:buFont typeface="Arial" panose="020B0604020202020204" pitchFamily="34" charset="0"/>
              <a:buChar char="•"/>
            </a:pPr>
            <a:r>
              <a:rPr lang="en-US" sz="2000" b="0" i="0" dirty="0">
                <a:effectLst/>
              </a:rPr>
              <a:t>Write code that uses the </a:t>
            </a:r>
            <a:r>
              <a:rPr lang="en-US" sz="2000" dirty="0"/>
              <a:t>SDK or REST</a:t>
            </a:r>
            <a:r>
              <a:rPr lang="en-US" sz="2000" b="0" i="0" dirty="0">
                <a:effectLst/>
              </a:rPr>
              <a:t> API to query the knowledge base </a:t>
            </a:r>
            <a:endParaRPr lang="en-US" sz="2000" b="0" i="0" dirty="0">
              <a:effectLst/>
              <a:cs typeface="Segoe UI"/>
            </a:endParaRPr>
          </a:p>
        </p:txBody>
      </p:sp>
    </p:spTree>
    <p:extLst>
      <p:ext uri="{BB962C8B-B14F-4D97-AF65-F5344CB8AC3E}">
        <p14:creationId xmlns:p14="http://schemas.microsoft.com/office/powerpoint/2010/main" val="3693466064"/>
      </p:ext>
    </p:extLst>
  </p:cSld>
  <p:clrMapOvr>
    <a:masterClrMapping/>
  </p:clrMapOvr>
  <p:transition>
    <p:fade/>
  </p:transition>
</p:sld>
</file>

<file path=ppt/theme/theme1.xml><?xml version="1.0" encoding="utf-8"?>
<a:theme xmlns:a="http://schemas.openxmlformats.org/drawingml/2006/main" name="Black Template">
  <a:themeElements>
    <a:clrScheme name="TS_20_Blue on Black">
      <a:dk1>
        <a:srgbClr val="000000"/>
      </a:dk1>
      <a:lt1>
        <a:srgbClr val="FFFFFF"/>
      </a:lt1>
      <a:dk2>
        <a:srgbClr val="243A5E"/>
      </a:dk2>
      <a:lt2>
        <a:srgbClr val="E6E6E6"/>
      </a:lt2>
      <a:accent1>
        <a:srgbClr val="50E6FF"/>
      </a:accent1>
      <a:accent2>
        <a:srgbClr val="0078D4"/>
      </a:accent2>
      <a:accent3>
        <a:srgbClr val="243A5E"/>
      </a:accent3>
      <a:accent4>
        <a:srgbClr val="30E5D0"/>
      </a:accent4>
      <a:accent5>
        <a:srgbClr val="008575"/>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000000"/>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smtClean="0"/>
        </a:defPPr>
      </a:lstStyle>
    </a:txDef>
  </a:objectDefaults>
  <a:extraClrSchemeLst/>
  <a:extLst>
    <a:ext uri="{05A4C25C-085E-4340-85A3-A5531E510DB2}">
      <thm15:themeFamily xmlns:thm15="http://schemas.microsoft.com/office/thememl/2012/main" name="OpenHack_FY21_Template_V1_102720" id="{55BFAB4A-90B6-4138-B0B1-3151C728EF56}" vid="{1DAAA025-6530-44D0-B7ED-E42418A6C8A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62D61D9A00A5041B210DE23A0FE8625" ma:contentTypeVersion="24" ma:contentTypeDescription="Create a new document." ma:contentTypeScope="" ma:versionID="839773bd44a51a311d8e2846b7142e4b">
  <xsd:schema xmlns:xsd="http://www.w3.org/2001/XMLSchema" xmlns:xs="http://www.w3.org/2001/XMLSchema" xmlns:p="http://schemas.microsoft.com/office/2006/metadata/properties" xmlns:ns1="http://schemas.microsoft.com/sharepoint/v3" xmlns:ns2="675661ce-a921-4ef4-be83-dd19f3c4cc86" xmlns:ns3="4343a8c8-d2d9-429e-8dd3-28f02b2ba4f5" xmlns:ns4="230e9df3-be65-4c73-a93b-d1236ebd677e" targetNamespace="http://schemas.microsoft.com/office/2006/metadata/properties" ma:root="true" ma:fieldsID="7f43399919387af8e2a3ad2b19a547db" ns1:_="" ns2:_="" ns3:_="" ns4:_="">
    <xsd:import namespace="http://schemas.microsoft.com/sharepoint/v3"/>
    <xsd:import namespace="675661ce-a921-4ef4-be83-dd19f3c4cc86"/>
    <xsd:import namespace="4343a8c8-d2d9-429e-8dd3-28f02b2ba4f5"/>
    <xsd:import namespace="230e9df3-be65-4c73-a93b-d1236ebd677e"/>
    <xsd:element name="properties">
      <xsd:complexType>
        <xsd:sequence>
          <xsd:element name="documentManagement">
            <xsd:complexType>
              <xsd:all>
                <xsd:element ref="ns2:Tag" minOccurs="0"/>
                <xsd:element ref="ns2:MediaServiceMetadata" minOccurs="0"/>
                <xsd:element ref="ns2:MediaServiceFastMetadata" minOccurs="0"/>
                <xsd:element ref="ns2:MediaServiceAutoKeyPoints" minOccurs="0"/>
                <xsd:element ref="ns2:MediaServiceKeyPoints" minOccurs="0"/>
                <xsd:element ref="ns2:Sequence_x0020_of_x0020_Material" minOccurs="0"/>
                <xsd:element ref="ns2:Description" minOccurs="0"/>
                <xsd:element ref="ns2:Internal_x0020_MSFT" minOccurs="0"/>
                <xsd:element ref="ns2:MediaServiceOCR" minOccurs="0"/>
                <xsd:element ref="ns2:MediaServiceGenerationTime" minOccurs="0"/>
                <xsd:element ref="ns2:MediaServiceEventHashCode" minOccurs="0"/>
                <xsd:element ref="ns2:OHOrder" minOccurs="0"/>
                <xsd:element ref="ns3:SharedWithUsers" minOccurs="0"/>
                <xsd:element ref="ns3:SharedWithDetails" minOccurs="0"/>
                <xsd:element ref="ns2:MaterialType" minOccurs="0"/>
                <xsd:element ref="ns2:OrderNo_x002e_" minOccurs="0"/>
                <xsd:element ref="ns2:MediaServiceDateTaken" minOccurs="0"/>
                <xsd:element ref="ns1:_ip_UnifiedCompliancePolicyProperties" minOccurs="0"/>
                <xsd:element ref="ns1:_ip_UnifiedCompliancePolicyUIAction" minOccurs="0"/>
                <xsd:element ref="ns2:MediaLengthInSeconds"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5" nillable="true" ma:displayName="Unified Compliance Policy Properties" ma:hidden="true" ma:internalName="_ip_UnifiedCompliancePolicyProperties">
      <xsd:simpleType>
        <xsd:restriction base="dms:Note"/>
      </xsd:simpleType>
    </xsd:element>
    <xsd:element name="_ip_UnifiedCompliancePolicyUIAction" ma:index="2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75661ce-a921-4ef4-be83-dd19f3c4cc86" elementFormDefault="qualified">
    <xsd:import namespace="http://schemas.microsoft.com/office/2006/documentManagement/types"/>
    <xsd:import namespace="http://schemas.microsoft.com/office/infopath/2007/PartnerControls"/>
    <xsd:element name="Tag" ma:index="8" nillable="true" ma:displayName="Role" ma:format="Dropdown" ma:internalName="Tag">
      <xsd:complexType>
        <xsd:complexContent>
          <xsd:extension base="dms:MultiChoice">
            <xsd:sequence>
              <xsd:element name="Value" maxOccurs="unbounded" minOccurs="0" nillable="true">
                <xsd:simpleType>
                  <xsd:restriction base="dms:Choice">
                    <xsd:enumeration value="PM"/>
                    <xsd:enumeration value="Lead Coach"/>
                    <xsd:enumeration value="Coach"/>
                  </xsd:restriction>
                </xsd:simpleType>
              </xsd:element>
            </xsd:sequence>
          </xsd:extension>
        </xsd:complexContent>
      </xsd:complex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element name="Sequence_x0020_of_x0020_Material" ma:index="13" nillable="true" ma:displayName="Stage" ma:format="Dropdown" ma:indexed="true" ma:internalName="Sequence_x0020_of_x0020_Material">
      <xsd:simpleType>
        <xsd:restriction base="dms:Choice">
          <xsd:enumeration value="1. Pre-Event"/>
          <xsd:enumeration value="2. Recruitment"/>
          <xsd:enumeration value="3. Coach Prep and Planning"/>
          <xsd:enumeration value="4. Day of Event"/>
          <xsd:enumeration value="5. Close &amp; Reporting"/>
          <xsd:enumeration value="Resource"/>
          <xsd:enumeration value="Tool"/>
        </xsd:restriction>
      </xsd:simpleType>
    </xsd:element>
    <xsd:element name="Description" ma:index="14" nillable="true" ma:displayName="Description" ma:format="Dropdown" ma:internalName="Description">
      <xsd:simpleType>
        <xsd:restriction base="dms:Note">
          <xsd:maxLength value="255"/>
        </xsd:restriction>
      </xsd:simpleType>
    </xsd:element>
    <xsd:element name="Internal_x0020_MSFT" ma:index="15" nillable="true" ma:displayName="Internal MSFT" ma:format="RadioButtons" ma:internalName="Internal_x0020_MSFT">
      <xsd:simpleType>
        <xsd:restriction base="dms:Choice">
          <xsd:enumeration value="Internal MSFT Only"/>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OHOrder" ma:index="19" nillable="true" ma:displayName="OH Order" ma:format="Dropdown" ma:internalName="OHOrder" ma:percentage="FALSE">
      <xsd:simpleType>
        <xsd:restriction base="dms:Number"/>
      </xsd:simpleType>
    </xsd:element>
    <xsd:element name="MaterialType" ma:index="22" nillable="true" ma:displayName="Material Type" ma:format="Dropdown" ma:internalName="MaterialType">
      <xsd:complexType>
        <xsd:complexContent>
          <xsd:extension base="dms:MultiChoice">
            <xsd:sequence>
              <xsd:element name="Value" maxOccurs="unbounded" minOccurs="0" nillable="true">
                <xsd:simpleType>
                  <xsd:restriction base="dms:Choice">
                    <xsd:enumeration value="Tool"/>
                    <xsd:enumeration value="Template"/>
                    <xsd:enumeration value="Presentation Ready Deck"/>
                    <xsd:enumeration value="Website"/>
                    <xsd:enumeration value="Contact"/>
                    <xsd:enumeration value="Form"/>
                    <xsd:enumeration value="Training Deck"/>
                    <xsd:enumeration value="Resource"/>
                  </xsd:restriction>
                </xsd:simpleType>
              </xsd:element>
            </xsd:sequence>
          </xsd:extension>
        </xsd:complexContent>
      </xsd:complexType>
    </xsd:element>
    <xsd:element name="OrderNo_x002e_" ma:index="23" nillable="true" ma:displayName="Order No." ma:decimals="0" ma:format="Dropdown" ma:indexed="true" ma:internalName="OrderNo_x002e_" ma:percentage="FALSE">
      <xsd:simpleType>
        <xsd:restriction base="dms:Number"/>
      </xsd:simpleType>
    </xsd:element>
    <xsd:element name="MediaServiceDateTaken" ma:index="24" nillable="true" ma:displayName="MediaServiceDateTaken" ma:hidden="true" ma:internalName="MediaServiceDateTaken" ma:readOnly="true">
      <xsd:simpleType>
        <xsd:restriction base="dms:Text"/>
      </xsd:simpleType>
    </xsd:element>
    <xsd:element name="MediaLengthInSeconds" ma:index="27" nillable="true" ma:displayName="Length (seconds)" ma:internalName="MediaLengthInSeconds" ma:readOnly="true">
      <xsd:simpleType>
        <xsd:restriction base="dms:Unknown"/>
      </xsd:simpleType>
    </xsd:element>
    <xsd:element name="lcf76f155ced4ddcb4097134ff3c332f" ma:index="29"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4343a8c8-d2d9-429e-8dd3-28f02b2ba4f5" elementFormDefault="qualified">
    <xsd:import namespace="http://schemas.microsoft.com/office/2006/documentManagement/types"/>
    <xsd:import namespace="http://schemas.microsoft.com/office/infopath/2007/PartnerControls"/>
    <xsd:element name="SharedWithUsers" ma:index="2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1"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30" nillable="true" ma:displayName="Taxonomy Catch All Column" ma:hidden="true" ma:list="{76cd002a-39bf-43af-937e-7914824e19df}" ma:internalName="TaxCatchAll" ma:showField="CatchAllData" ma:web="4343a8c8-d2d9-429e-8dd3-28f02b2ba4f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675661ce-a921-4ef4-be83-dd19f3c4cc86" xsi:nil="true"/>
    <MaterialType xmlns="675661ce-a921-4ef4-be83-dd19f3c4cc86">
      <Value>Presentation Ready Deck</Value>
    </MaterialType>
    <Description xmlns="675661ce-a921-4ef4-be83-dd19f3c4cc86" xsi:nil="true"/>
    <Tag xmlns="675661ce-a921-4ef4-be83-dd19f3c4cc86">
      <Value>PM</Value>
      <Value>Lead Coach</Value>
      <Value>Coach</Value>
    </Tag>
    <OHOrder xmlns="675661ce-a921-4ef4-be83-dd19f3c4cc86" xsi:nil="true"/>
    <Internal_x0020_MSFT xmlns="675661ce-a921-4ef4-be83-dd19f3c4cc86" xsi:nil="true"/>
    <OrderNo_x002e_ xmlns="675661ce-a921-4ef4-be83-dd19f3c4cc86" xsi:nil="true"/>
    <Sequence_x0020_of_x0020_Material xmlns="675661ce-a921-4ef4-be83-dd19f3c4cc86">4. Day of Event</Sequence_x0020_of_x0020_Material>
    <_ip_UnifiedCompliancePolicyUIAction xmlns="http://schemas.microsoft.com/sharepoint/v3" xsi:nil="true"/>
    <_ip_UnifiedCompliancePolicyProperties xmlns="http://schemas.microsoft.com/sharepoint/v3" xsi:nil="true"/>
    <lcf76f155ced4ddcb4097134ff3c332f xmlns="675661ce-a921-4ef4-be83-dd19f3c4cc86">
      <Terms xmlns="http://schemas.microsoft.com/office/infopath/2007/PartnerControls"/>
    </lcf76f155ced4ddcb4097134ff3c332f>
    <TaxCatchAll xmlns="230e9df3-be65-4c73-a93b-d1236ebd677e" xsi:nil="true"/>
  </documentManagement>
</p:properties>
</file>

<file path=customXml/itemProps1.xml><?xml version="1.0" encoding="utf-8"?>
<ds:datastoreItem xmlns:ds="http://schemas.openxmlformats.org/officeDocument/2006/customXml" ds:itemID="{D1157EB0-1AB2-459D-92B4-E00E8DCC06DF}"/>
</file>

<file path=customXml/itemProps2.xml><?xml version="1.0" encoding="utf-8"?>
<ds:datastoreItem xmlns:ds="http://schemas.openxmlformats.org/officeDocument/2006/customXml" ds:itemID="{91696345-23F8-4CDB-8A31-BEF0BEB16805}">
  <ds:schemaRefs>
    <ds:schemaRef ds:uri="http://schemas.microsoft.com/sharepoint/v3/contenttype/forms"/>
  </ds:schemaRefs>
</ds:datastoreItem>
</file>

<file path=customXml/itemProps3.xml><?xml version="1.0" encoding="utf-8"?>
<ds:datastoreItem xmlns:ds="http://schemas.openxmlformats.org/officeDocument/2006/customXml" ds:itemID="{0A9086BA-F6B1-41F0-8458-5D968EBBF04E}">
  <ds:schemaRefs>
    <ds:schemaRef ds:uri="http://schemas.microsoft.com/office/2006/metadata/properties"/>
    <ds:schemaRef ds:uri="http://purl.org/dc/elements/1.1/"/>
    <ds:schemaRef ds:uri="http://purl.org/dc/dcmitype/"/>
    <ds:schemaRef ds:uri="http://www.w3.org/XML/1998/namespace"/>
    <ds:schemaRef ds:uri="http://schemas.microsoft.com/sharepoint/v3"/>
    <ds:schemaRef ds:uri="4343a8c8-d2d9-429e-8dd3-28f02b2ba4f5"/>
    <ds:schemaRef ds:uri="http://schemas.microsoft.com/office/2006/documentManagement/types"/>
    <ds:schemaRef ds:uri="http://schemas.microsoft.com/office/infopath/2007/PartnerControls"/>
    <ds:schemaRef ds:uri="http://schemas.openxmlformats.org/package/2006/metadata/core-properties"/>
    <ds:schemaRef ds:uri="675661ce-a921-4ef4-be83-dd19f3c4cc86"/>
    <ds:schemaRef ds:uri="http://purl.org/dc/term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123</TotalTime>
  <Words>1420</Words>
  <Application>Microsoft Office PowerPoint</Application>
  <PresentationFormat>Widescreen</PresentationFormat>
  <Paragraphs>205</Paragraphs>
  <Slides>19</Slides>
  <Notes>12</Notes>
  <HiddenSlides>1</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19</vt:i4>
      </vt:variant>
    </vt:vector>
  </HeadingPairs>
  <TitlesOfParts>
    <vt:vector size="30" baseType="lpstr">
      <vt:lpstr>游明朝</vt:lpstr>
      <vt:lpstr>Arial</vt:lpstr>
      <vt:lpstr>Calibri</vt:lpstr>
      <vt:lpstr>Calibri Light</vt:lpstr>
      <vt:lpstr>Consolas</vt:lpstr>
      <vt:lpstr>Courier New</vt:lpstr>
      <vt:lpstr>Segoe UI</vt:lpstr>
      <vt:lpstr>Segoe UI Semibold</vt:lpstr>
      <vt:lpstr>Segoe UI Semilight</vt:lpstr>
      <vt:lpstr>Wingdings</vt:lpstr>
      <vt:lpstr>Black Template</vt:lpstr>
      <vt:lpstr>PowerPoint Presentation</vt:lpstr>
      <vt:lpstr>AI-Powered Knowledge Mining</vt:lpstr>
      <vt:lpstr>Knowledge Mining</vt:lpstr>
      <vt:lpstr>PowerPoint Presentation</vt:lpstr>
      <vt:lpstr>PowerPoint Presentation</vt:lpstr>
      <vt:lpstr>Feedback</vt:lpstr>
      <vt:lpstr>Let’s get started!</vt:lpstr>
      <vt:lpstr>AI-Powered Knowledge Mining</vt:lpstr>
      <vt:lpstr>Challenge 1: A Question of Knowledge  </vt:lpstr>
      <vt:lpstr>Challenge 2: The Search Begins  </vt:lpstr>
      <vt:lpstr>Challenge 3: Expanding the Search </vt:lpstr>
      <vt:lpstr>Challenge 4: Getting the Full Picture </vt:lpstr>
      <vt:lpstr>Challenge 5: What is the Frequency? </vt:lpstr>
      <vt:lpstr>Challenge 6: The Search for Relevance </vt:lpstr>
      <vt:lpstr>Challenge 7: Knowledge preservation </vt:lpstr>
      <vt:lpstr>Challenge 8: Finding Your Form </vt:lpstr>
      <vt:lpstr>Challenge 9: Use Your Intelligence </vt:lpstr>
      <vt:lpstr>Coach solutions folder</vt:lpstr>
      <vt:lpstr>Thank you coaches!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Tristan Gorringe</dc:creator>
  <cp:lastModifiedBy>Graeme Malcolm</cp:lastModifiedBy>
  <cp:revision>10</cp:revision>
  <dcterms:created xsi:type="dcterms:W3CDTF">2019-08-27T17:49:26Z</dcterms:created>
  <dcterms:modified xsi:type="dcterms:W3CDTF">2021-06-22T23:38:58Z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0x010100262D61D9A00A5041B210DE23A0FE8625</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nirshah@microsoft.com</vt:lpwstr>
  </property>
  <property fmtid="{D5CDD505-2E9C-101B-9397-08002B2CF9AE}" pid="6" name="MSIP_Label_f42aa342-8706-4288-bd11-ebb85995028c_SetDate">
    <vt:lpwstr>2019-09-17T20:26:29.7364053Z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ActionId">
    <vt:lpwstr>a79706d1-9b7a-426a-9d42-4f246261c514</vt:lpwstr>
  </property>
  <property fmtid="{D5CDD505-2E9C-101B-9397-08002B2CF9AE}" pid="10" name="MSIP_Label_f42aa342-8706-4288-bd11-ebb85995028c_Extended_MSFT_Method">
    <vt:lpwstr>Automatic</vt:lpwstr>
  </property>
  <property fmtid="{D5CDD505-2E9C-101B-9397-08002B2CF9AE}" pid="11" name="Sensitivity">
    <vt:lpwstr>General</vt:lpwstr>
  </property>
</Properties>
</file>

<file path=docProps/thumbnail.jpeg>
</file>